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6D5CB0-308B-43D7-8F1D-17A42847ADBE}" v="92" dt="2022-12-25T12:07:07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5529BE1-B723-003F-852C-DBB109C99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38" y="-39739"/>
            <a:ext cx="12449905" cy="69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1BC35A3-6C01-A458-BB52-2CB1DD005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F673AF8-75C4-F4B3-D13B-76E94E874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09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BDA68AE-C21A-4FFD-A9AD-29E17E23F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97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B087B38-6CA8-C87E-A89A-72A194D17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1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D995DBF-7B2B-17F4-6058-25692583A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11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3452CFB-D1D6-5374-BE64-D4D02E04A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7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347469F-445B-1FB5-A081-39FC8E7DF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65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83D46BD0-9723-E1E3-92CB-54C6F6C97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1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8E8DF28-E775-F418-05BB-673C7468F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16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3355DAA-DC8B-406B-1B37-C41E58BF2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45C5249-D66D-DC09-CC92-10CF965F5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-57333"/>
            <a:ext cx="12297487" cy="691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32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CEF26C50-876D-F4D8-C60F-9E030AA8F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85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92EFC6C-AF35-CBCC-5BE5-35E2D47AA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-104225"/>
            <a:ext cx="12191980" cy="69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7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616E782-ED00-C260-2150-C96695DF2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61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CA89810-A023-431B-F92E-8B2EBDE1C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8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C0A472-6592-F64B-23D1-8F0DEE6B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A399734-233C-3A61-61DD-A4ECA8ACA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707" y="-85236"/>
            <a:ext cx="12369200" cy="6942137"/>
          </a:xfrm>
        </p:spPr>
      </p:pic>
    </p:spTree>
    <p:extLst>
      <p:ext uri="{BB962C8B-B14F-4D97-AF65-F5344CB8AC3E}">
        <p14:creationId xmlns:p14="http://schemas.microsoft.com/office/powerpoint/2010/main" val="32727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53F7962-8950-8836-065C-53BEDEB63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1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мужчи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220898FB-F1A8-932D-4C3C-BEFBEF27A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4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624C80F-6C5C-FC73-B7BC-ED574A2E9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41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D5B11CA-50E4-00C0-D02A-8465A2FC1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4D01C13-4B10-EDE1-8D77-275A49076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75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Учетная запись Майкрософт</cp:lastModifiedBy>
  <cp:revision>74</cp:revision>
  <dcterms:created xsi:type="dcterms:W3CDTF">2022-12-24T20:52:31Z</dcterms:created>
  <dcterms:modified xsi:type="dcterms:W3CDTF">2022-12-25T19:19:40Z</dcterms:modified>
</cp:coreProperties>
</file>