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3"/>
    <p:sldId id="257" r:id="rId4"/>
    <p:sldId id="260" r:id="rId5"/>
    <p:sldId id="259" r:id="rId6"/>
    <p:sldId id="258" r:id="rId7"/>
    <p:sldId id="262" r:id="rId8"/>
    <p:sldId id="261" r:id="rId9"/>
    <p:sldId id="263" r:id="rId10"/>
    <p:sldId id="264" r:id="rId11"/>
    <p:sldId id="268" r:id="rId12"/>
  </p:sldIdLst>
  <p:sldSz cx="9753600" cy="5486400"/>
  <p:notesSz cx="6858000" cy="9144000"/>
  <p:embeddedFontLst>
    <p:embeddedFont>
      <p:font typeface="Segoe UI Light" panose="020B0502040204020203" charset="0"/>
      <p:regular r:id="rId16"/>
      <p:italic r:id="rId17"/>
    </p:embeddedFont>
    <p:embeddedFont>
      <p:font typeface="Segoe UI Black" panose="020B0A02040204020203" charset="0"/>
      <p:bold r:id="rId18"/>
    </p:embeddedFont>
    <p:embeddedFont>
      <p:font typeface="Anton"/>
      <p:regular r:id="rId19"/>
    </p:embeddedFont>
    <p:embeddedFont>
      <p:font typeface="Open Sans"/>
      <p:regular r:id="rId20"/>
      <p:bold r:id="rId21"/>
      <p:italic r:id="rId22"/>
      <p:boldItalic r:id="rId23"/>
    </p:embeddedFont>
    <p:embeddedFont>
      <p:font typeface="Heebo"/>
      <p:regular r:id="rId24"/>
      <p:bold r:id="rId25"/>
    </p:embeddedFont>
    <p:embeddedFont>
      <p:font typeface="Staatliches"/>
      <p:regular r:id="rId26"/>
    </p:embeddedFont>
    <p:embeddedFont>
      <p:font typeface="Calibri Light" panose="020F0302020204030204" charset="0"/>
      <p:regular r:id="rId27"/>
      <p:italic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7"/>
    <p:restoredTop sz="93465"/>
  </p:normalViewPr>
  <p:slideViewPr>
    <p:cSldViewPr snapToGrid="0" snapToObjects="1">
      <p:cViewPr varScale="1">
        <p:scale>
          <a:sx n="121" d="100"/>
          <a:sy n="121" d="100"/>
        </p:scale>
        <p:origin x="18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font" Target="fonts/font17.fntdata"/><Relationship Id="rId31" Type="http://schemas.openxmlformats.org/officeDocument/2006/relationships/font" Target="fonts/font16.fntdata"/><Relationship Id="rId30" Type="http://schemas.openxmlformats.org/officeDocument/2006/relationships/font" Target="fonts/font15.fntdata"/><Relationship Id="rId3" Type="http://schemas.openxmlformats.org/officeDocument/2006/relationships/slide" Target="slides/slide1.xml"/><Relationship Id="rId29" Type="http://schemas.openxmlformats.org/officeDocument/2006/relationships/font" Target="fonts/font14.fntdata"/><Relationship Id="rId28" Type="http://schemas.openxmlformats.org/officeDocument/2006/relationships/font" Target="fonts/font13.fntdata"/><Relationship Id="rId27" Type="http://schemas.openxmlformats.org/officeDocument/2006/relationships/font" Target="fonts/font12.fntdata"/><Relationship Id="rId26" Type="http://schemas.openxmlformats.org/officeDocument/2006/relationships/font" Target="fonts/font11.fntdata"/><Relationship Id="rId25" Type="http://schemas.openxmlformats.org/officeDocument/2006/relationships/font" Target="fonts/font10.fntdata"/><Relationship Id="rId24" Type="http://schemas.openxmlformats.org/officeDocument/2006/relationships/font" Target="fonts/font9.fntdata"/><Relationship Id="rId23" Type="http://schemas.openxmlformats.org/officeDocument/2006/relationships/font" Target="fonts/font8.fntdata"/><Relationship Id="rId22" Type="http://schemas.openxmlformats.org/officeDocument/2006/relationships/font" Target="fonts/font7.fntdata"/><Relationship Id="rId21" Type="http://schemas.openxmlformats.org/officeDocument/2006/relationships/font" Target="fonts/font6.fntdata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53" y="936861"/>
            <a:ext cx="6487795" cy="1992983"/>
          </a:xfrm>
        </p:spPr>
        <p:txBody>
          <a:bodyPr anchor="b"/>
          <a:lstStyle>
            <a:lvl1pPr algn="ctr">
              <a:defRPr sz="501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4088" y="3006701"/>
            <a:ext cx="5724525" cy="1382101"/>
          </a:xfrm>
        </p:spPr>
        <p:txBody>
          <a:bodyPr/>
          <a:lstStyle>
            <a:lvl1pPr marL="0" indent="0" algn="ctr">
              <a:buNone/>
              <a:defRPr sz="2005"/>
            </a:lvl1pPr>
            <a:lvl2pPr marL="381635" indent="0" algn="ctr">
              <a:buNone/>
              <a:defRPr sz="1670"/>
            </a:lvl2pPr>
            <a:lvl3pPr marL="763270" indent="0" algn="ctr">
              <a:buNone/>
              <a:defRPr sz="1500"/>
            </a:lvl3pPr>
            <a:lvl4pPr marL="1144905" indent="0" algn="ctr">
              <a:buNone/>
              <a:defRPr sz="1335"/>
            </a:lvl4pPr>
            <a:lvl5pPr marL="1526540" indent="0" algn="ctr">
              <a:buNone/>
              <a:defRPr sz="1335"/>
            </a:lvl5pPr>
            <a:lvl6pPr marL="1908175" indent="0" algn="ctr">
              <a:buNone/>
              <a:defRPr sz="1335"/>
            </a:lvl6pPr>
            <a:lvl7pPr marL="2289810" indent="0" algn="ctr">
              <a:buNone/>
              <a:defRPr sz="1335"/>
            </a:lvl7pPr>
            <a:lvl8pPr marL="2671445" indent="0" algn="ctr">
              <a:buNone/>
              <a:defRPr sz="1335"/>
            </a:lvl8pPr>
            <a:lvl9pPr marL="3053080" indent="0" algn="ctr">
              <a:buNone/>
              <a:defRPr sz="133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62151" y="304778"/>
            <a:ext cx="1645801" cy="48512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4749" y="304778"/>
            <a:ext cx="4841994" cy="48512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73" y="1427158"/>
            <a:ext cx="6583204" cy="2381243"/>
          </a:xfrm>
        </p:spPr>
        <p:txBody>
          <a:bodyPr anchor="b"/>
          <a:lstStyle>
            <a:lvl1pPr>
              <a:defRPr sz="501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73" y="3830928"/>
            <a:ext cx="6583204" cy="1252239"/>
          </a:xfrm>
        </p:spPr>
        <p:txBody>
          <a:bodyPr/>
          <a:lstStyle>
            <a:lvl1pPr marL="0" indent="0">
              <a:buNone/>
              <a:defRPr sz="2005">
                <a:solidFill>
                  <a:schemeClr val="tx1"/>
                </a:solidFill>
              </a:defRPr>
            </a:lvl1pPr>
            <a:lvl2pPr marL="38163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32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490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4pPr>
            <a:lvl5pPr marL="152654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5pPr>
            <a:lvl6pPr marL="190817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6pPr>
            <a:lvl7pPr marL="228981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7pPr>
            <a:lvl8pPr marL="267144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8pPr>
            <a:lvl9pPr marL="305308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4748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4054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04779"/>
            <a:ext cx="6583204" cy="11064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43" y="1403304"/>
            <a:ext cx="3228989" cy="687738"/>
          </a:xfrm>
        </p:spPr>
        <p:txBody>
          <a:bodyPr anchor="b"/>
          <a:lstStyle>
            <a:lvl1pPr marL="0" indent="0">
              <a:buNone/>
              <a:defRPr sz="2005" b="1"/>
            </a:lvl1pPr>
            <a:lvl2pPr marL="381635" indent="0">
              <a:buNone/>
              <a:defRPr sz="1670" b="1"/>
            </a:lvl2pPr>
            <a:lvl3pPr marL="763270" indent="0">
              <a:buNone/>
              <a:defRPr sz="1500" b="1"/>
            </a:lvl3pPr>
            <a:lvl4pPr marL="1144905" indent="0">
              <a:buNone/>
              <a:defRPr sz="1335" b="1"/>
            </a:lvl4pPr>
            <a:lvl5pPr marL="1526540" indent="0">
              <a:buNone/>
              <a:defRPr sz="1335" b="1"/>
            </a:lvl5pPr>
            <a:lvl6pPr marL="1908175" indent="0">
              <a:buNone/>
              <a:defRPr sz="1335" b="1"/>
            </a:lvl6pPr>
            <a:lvl7pPr marL="2289810" indent="0">
              <a:buNone/>
              <a:defRPr sz="1335" b="1"/>
            </a:lvl7pPr>
            <a:lvl8pPr marL="2671445" indent="0">
              <a:buNone/>
              <a:defRPr sz="1335" b="1"/>
            </a:lvl8pPr>
            <a:lvl9pPr marL="3053080" indent="0">
              <a:buNone/>
              <a:defRPr sz="13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43" y="2091042"/>
            <a:ext cx="3228989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4055" y="1403304"/>
            <a:ext cx="3244892" cy="687738"/>
          </a:xfrm>
        </p:spPr>
        <p:txBody>
          <a:bodyPr anchor="b"/>
          <a:lstStyle>
            <a:lvl1pPr marL="0" indent="0">
              <a:buNone/>
              <a:defRPr sz="2005" b="1"/>
            </a:lvl1pPr>
            <a:lvl2pPr marL="381635" indent="0">
              <a:buNone/>
              <a:defRPr sz="1670" b="1"/>
            </a:lvl2pPr>
            <a:lvl3pPr marL="763270" indent="0">
              <a:buNone/>
              <a:defRPr sz="1500" b="1"/>
            </a:lvl3pPr>
            <a:lvl4pPr marL="1144905" indent="0">
              <a:buNone/>
              <a:defRPr sz="1335" b="1"/>
            </a:lvl4pPr>
            <a:lvl5pPr marL="1526540" indent="0">
              <a:buNone/>
              <a:defRPr sz="1335" b="1"/>
            </a:lvl5pPr>
            <a:lvl6pPr marL="1908175" indent="0">
              <a:buNone/>
              <a:defRPr sz="1335" b="1"/>
            </a:lvl6pPr>
            <a:lvl7pPr marL="2289810" indent="0">
              <a:buNone/>
              <a:defRPr sz="1335" b="1"/>
            </a:lvl7pPr>
            <a:lvl8pPr marL="2671445" indent="0">
              <a:buNone/>
              <a:defRPr sz="1335" b="1"/>
            </a:lvl8pPr>
            <a:lvl9pPr marL="3053080" indent="0">
              <a:buNone/>
              <a:defRPr sz="13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4055" y="2091042"/>
            <a:ext cx="3244892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892" y="824227"/>
            <a:ext cx="3864054" cy="4068123"/>
          </a:xfrm>
        </p:spPr>
        <p:txBody>
          <a:bodyPr/>
          <a:lstStyle>
            <a:lvl1pPr>
              <a:defRPr sz="2670"/>
            </a:lvl1pPr>
            <a:lvl2pPr>
              <a:defRPr sz="2335"/>
            </a:lvl2pPr>
            <a:lvl3pPr>
              <a:defRPr sz="2005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5"/>
            </a:lvl1pPr>
            <a:lvl2pPr marL="381635" indent="0">
              <a:buNone/>
              <a:defRPr sz="1170"/>
            </a:lvl2pPr>
            <a:lvl3pPr marL="763270" indent="0">
              <a:buNone/>
              <a:defRPr sz="1000"/>
            </a:lvl3pPr>
            <a:lvl4pPr marL="1144905" indent="0">
              <a:buNone/>
              <a:defRPr sz="835"/>
            </a:lvl4pPr>
            <a:lvl5pPr marL="1526540" indent="0">
              <a:buNone/>
              <a:defRPr sz="835"/>
            </a:lvl5pPr>
            <a:lvl6pPr marL="1908175" indent="0">
              <a:buNone/>
              <a:defRPr sz="835"/>
            </a:lvl6pPr>
            <a:lvl7pPr marL="2289810" indent="0">
              <a:buNone/>
              <a:defRPr sz="835"/>
            </a:lvl7pPr>
            <a:lvl8pPr marL="2671445" indent="0">
              <a:buNone/>
              <a:defRPr sz="835"/>
            </a:lvl8pPr>
            <a:lvl9pPr marL="3053080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44892" y="824227"/>
            <a:ext cx="3864054" cy="4068123"/>
          </a:xfrm>
        </p:spPr>
        <p:txBody>
          <a:bodyPr anchor="t"/>
          <a:lstStyle>
            <a:lvl1pPr marL="0" indent="0">
              <a:buNone/>
              <a:defRPr sz="2670"/>
            </a:lvl1pPr>
            <a:lvl2pPr marL="381635" indent="0">
              <a:buNone/>
              <a:defRPr sz="2335"/>
            </a:lvl2pPr>
            <a:lvl3pPr marL="763270" indent="0">
              <a:buNone/>
              <a:defRPr sz="2005"/>
            </a:lvl3pPr>
            <a:lvl4pPr marL="1144905" indent="0">
              <a:buNone/>
              <a:defRPr sz="1670"/>
            </a:lvl4pPr>
            <a:lvl5pPr marL="1526540" indent="0">
              <a:buNone/>
              <a:defRPr sz="1670"/>
            </a:lvl5pPr>
            <a:lvl6pPr marL="1908175" indent="0">
              <a:buNone/>
              <a:defRPr sz="1670"/>
            </a:lvl6pPr>
            <a:lvl7pPr marL="2289810" indent="0">
              <a:buNone/>
              <a:defRPr sz="1670"/>
            </a:lvl7pPr>
            <a:lvl8pPr marL="2671445" indent="0">
              <a:buNone/>
              <a:defRPr sz="1670"/>
            </a:lvl8pPr>
            <a:lvl9pPr marL="3053080" indent="0">
              <a:buNone/>
              <a:defRPr sz="167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5"/>
            </a:lvl1pPr>
            <a:lvl2pPr marL="381635" indent="0">
              <a:buNone/>
              <a:defRPr sz="1170"/>
            </a:lvl2pPr>
            <a:lvl3pPr marL="763270" indent="0">
              <a:buNone/>
              <a:defRPr sz="1000"/>
            </a:lvl3pPr>
            <a:lvl4pPr marL="1144905" indent="0">
              <a:buNone/>
              <a:defRPr sz="835"/>
            </a:lvl4pPr>
            <a:lvl5pPr marL="1526540" indent="0">
              <a:buNone/>
              <a:defRPr sz="835"/>
            </a:lvl5pPr>
            <a:lvl6pPr marL="1908175" indent="0">
              <a:buNone/>
              <a:defRPr sz="835"/>
            </a:lvl6pPr>
            <a:lvl7pPr marL="2289810" indent="0">
              <a:buNone/>
              <a:defRPr sz="835"/>
            </a:lvl7pPr>
            <a:lvl8pPr marL="2671445" indent="0">
              <a:buNone/>
              <a:defRPr sz="835"/>
            </a:lvl8pPr>
            <a:lvl9pPr marL="3053080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4748" y="304779"/>
            <a:ext cx="6583204" cy="1106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748" y="1523890"/>
            <a:ext cx="6583204" cy="363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4748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950DF-CD20-6846-B942-C3FE0C0FE06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8332" y="5305788"/>
            <a:ext cx="2576036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0594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672CF-3E8F-2847-9E6D-9BC391C8251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3270" rtl="0" eaLnBrk="1" latinLnBrk="0" hangingPunct="1">
        <a:lnSpc>
          <a:spcPct val="90000"/>
        </a:lnSpc>
        <a:spcBef>
          <a:spcPct val="0"/>
        </a:spcBef>
        <a:buNone/>
        <a:defRPr sz="36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500" indent="-190500" algn="l" defTabSz="763270" rtl="0" eaLnBrk="1" latinLnBrk="0" hangingPunct="1">
        <a:lnSpc>
          <a:spcPct val="90000"/>
        </a:lnSpc>
        <a:spcBef>
          <a:spcPts val="835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1pPr>
      <a:lvl2pPr marL="572135" indent="-190500" algn="l" defTabSz="76327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2pPr>
      <a:lvl3pPr marL="953770" indent="-190500" algn="l" defTabSz="76327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35405" indent="-190500" algn="l" defTabSz="76327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7040" indent="-190500" algn="l" defTabSz="76327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8675" indent="-190500" algn="l" defTabSz="76327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80310" indent="-190500" algn="l" defTabSz="76327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61945" indent="-190500" algn="l" defTabSz="76327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43580" indent="-190500" algn="l" defTabSz="76327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32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635" algn="l" defTabSz="7632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3270" algn="l" defTabSz="7632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905" algn="l" defTabSz="7632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6540" algn="l" defTabSz="7632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8175" algn="l" defTabSz="7632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9810" algn="l" defTabSz="7632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1445" algn="l" defTabSz="7632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3080" algn="l" defTabSz="7632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0">
            <a:off x="1270" y="-635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5FFF">
                <a:alpha val="100000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 rot="5400000" flipH="1">
            <a:off x="610870" y="4340860"/>
            <a:ext cx="622300" cy="622300"/>
          </a:xfrm>
          <a:custGeom>
            <a:avLst/>
            <a:gdLst/>
            <a:ahLst/>
            <a:cxnLst/>
            <a:pathLst>
              <a:path w="302905" h="302685">
                <a:moveTo>
                  <a:pt x="151447" y="0"/>
                </a:moveTo>
                <a:cubicBezTo>
                  <a:pt x="67780" y="0"/>
                  <a:pt x="0" y="67780"/>
                  <a:pt x="0" y="151371"/>
                </a:cubicBezTo>
                <a:cubicBezTo>
                  <a:pt x="0" y="234982"/>
                  <a:pt x="67780" y="302685"/>
                  <a:pt x="151447" y="302685"/>
                </a:cubicBezTo>
                <a:cubicBezTo>
                  <a:pt x="235058" y="302685"/>
                  <a:pt x="302905" y="234991"/>
                  <a:pt x="302905" y="151381"/>
                </a:cubicBezTo>
                <a:cubicBezTo>
                  <a:pt x="302895" y="67780"/>
                  <a:pt x="235048" y="0"/>
                  <a:pt x="151447" y="0"/>
                </a:cubicBezTo>
                <a:close/>
              </a:path>
            </a:pathLst>
          </a:custGeom>
          <a:solidFill>
            <a:srgbClr val="F5A623">
              <a:alpha val="100000"/>
            </a:srgbClr>
          </a:solidFill>
        </p:spPr>
      </p:sp>
      <p:grpSp>
        <p:nvGrpSpPr>
          <p:cNvPr id="7" name="Group 7"/>
          <p:cNvGrpSpPr/>
          <p:nvPr/>
        </p:nvGrpSpPr>
        <p:grpSpPr>
          <a:xfrm rot="5400000" flipH="1">
            <a:off x="-11466" y="4340877"/>
            <a:ext cx="622071" cy="622071"/>
            <a:chOff x="1234" y="4340877"/>
            <a:chExt cx="622071" cy="622071"/>
          </a:xfrm>
        </p:grpSpPr>
        <p:sp>
          <p:nvSpPr>
            <p:cNvPr id="6" name="Freeform 6"/>
            <p:cNvSpPr/>
            <p:nvPr/>
          </p:nvSpPr>
          <p:spPr>
            <a:xfrm>
              <a:off x="1234" y="4340877"/>
              <a:ext cx="622071" cy="622071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5A623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16200000">
            <a:off x="4846388" y="2454275"/>
            <a:ext cx="3051175" cy="3051175"/>
            <a:chOff x="4846388" y="2454275"/>
            <a:chExt cx="3051175" cy="3051175"/>
          </a:xfrm>
        </p:grpSpPr>
        <p:sp>
          <p:nvSpPr>
            <p:cNvPr id="8" name="Freeform 8"/>
            <p:cNvSpPr/>
            <p:nvPr/>
          </p:nvSpPr>
          <p:spPr>
            <a:xfrm>
              <a:off x="4846388" y="2454275"/>
              <a:ext cx="3051175" cy="3051175"/>
            </a:xfrm>
            <a:custGeom>
              <a:avLst/>
              <a:gdLst/>
              <a:ahLst/>
              <a:cxnLst/>
              <a:pathLst>
                <a:path w="302895" h="302657">
                  <a:moveTo>
                    <a:pt x="213836" y="0"/>
                  </a:moveTo>
                  <a:cubicBezTo>
                    <a:pt x="263061" y="0"/>
                    <a:pt x="302895" y="39843"/>
                    <a:pt x="302895" y="89049"/>
                  </a:cubicBezTo>
                  <a:lnTo>
                    <a:pt x="302895" y="302657"/>
                  </a:lnTo>
                  <a:lnTo>
                    <a:pt x="89125" y="302657"/>
                  </a:lnTo>
                  <a:cubicBezTo>
                    <a:pt x="39910" y="302657"/>
                    <a:pt x="0" y="262804"/>
                    <a:pt x="0" y="213684"/>
                  </a:cubicBezTo>
                  <a:lnTo>
                    <a:pt x="0" y="0"/>
                  </a:lnTo>
                  <a:lnTo>
                    <a:pt x="213836" y="0"/>
                  </a:lnTo>
                  <a:close/>
                </a:path>
              </a:pathLst>
            </a:custGeom>
            <a:solidFill>
              <a:srgbClr val="F5A623">
                <a:alpha val="100000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 rot="21600000">
            <a:off x="615938" y="2770669"/>
            <a:ext cx="4476013" cy="1809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440"/>
              </a:lnSpc>
            </a:pPr>
            <a:r>
              <a:rPr lang="en-US" sz="1200" b="1" i="0" spc="0">
                <a:solidFill>
                  <a:srgbClr val="FFFFFF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Номинация: "Лучшая презентация"</a:t>
            </a:r>
            <a:endParaRPr lang="en-US" sz="1200" b="1" i="0" spc="0">
              <a:solidFill>
                <a:srgbClr val="FFFFFF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 rot="21600000">
            <a:off x="975079" y="619125"/>
            <a:ext cx="3321900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1350" b="1" i="0" spc="75">
                <a:solidFill>
                  <a:srgbClr val="FFFFFF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Меры по профилактике коррупции</a:t>
            </a:r>
            <a:endParaRPr lang="en-US" sz="1350" b="1" i="0" spc="75">
              <a:solidFill>
                <a:srgbClr val="FFFFFF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 rot="21600000">
            <a:off x="1410905" y="4438284"/>
            <a:ext cx="3071075" cy="8572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680"/>
              </a:lnSpc>
            </a:pPr>
            <a:r>
              <a:rPr lang="en-US" sz="1200" b="0" i="0" spc="0">
                <a:solidFill>
                  <a:schemeClr val="bg1">
                    <a:alpha val="100000"/>
                  </a:schemeClr>
                </a:solidFill>
                <a:latin typeface="Segoe UI Light" panose="020B0502040204020203" charset="0"/>
                <a:cs typeface="Segoe UI Light" panose="020B0502040204020203" charset="0"/>
              </a:rPr>
              <a:t>Выполнила: Криворучко П.А., студентка группы: ПСО347Д</a:t>
            </a:r>
            <a:endParaRPr lang="en-US" sz="1200" b="0" i="0" spc="0">
              <a:solidFill>
                <a:schemeClr val="bg1">
                  <a:alpha val="100000"/>
                </a:schemeClr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algn="l">
              <a:lnSpc>
                <a:spcPts val="1680"/>
              </a:lnSpc>
            </a:pPr>
            <a:r>
              <a:rPr lang="en-US" sz="1200" b="0" i="0" spc="0">
                <a:solidFill>
                  <a:schemeClr val="bg1">
                    <a:alpha val="100000"/>
                  </a:schemeClr>
                </a:solidFill>
                <a:latin typeface="Segoe UI Light" panose="020B0502040204020203" charset="0"/>
                <a:cs typeface="Segoe UI Light" panose="020B0502040204020203" charset="0"/>
              </a:rPr>
              <a:t>Руководитель: Кочнев П.В., преподаватель юридических дисциплин</a:t>
            </a:r>
            <a:endParaRPr lang="en-US" sz="1200" b="0" i="0" spc="0">
              <a:solidFill>
                <a:schemeClr val="bg1">
                  <a:alpha val="100000"/>
                </a:schemeClr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 rot="21600000">
            <a:off x="574851" y="1083129"/>
            <a:ext cx="4893525" cy="1371600"/>
          </a:xfrm>
          <a:prstGeom prst="rect">
            <a:avLst/>
          </a:prstGeom>
        </p:spPr>
        <p:txBody>
          <a:bodyPr lIns="0" tIns="75600" rIns="0" bIns="0" rtlCol="0" anchor="t"/>
          <a:lstStyle/>
          <a:p>
            <a:pPr algn="l">
              <a:lnSpc>
                <a:spcPts val="5395"/>
              </a:lnSpc>
            </a:pPr>
            <a:r>
              <a:rPr lang="en-US" sz="5395" b="1" i="0" spc="90">
                <a:solidFill>
                  <a:srgbClr val="FFFFFF">
                    <a:alpha val="100000"/>
                  </a:srgbClr>
                </a:solidFill>
                <a:latin typeface="Segoe UI Black" panose="020B0A02040204020203" charset="0"/>
                <a:cs typeface="Segoe UI Black" panose="020B0A02040204020203" charset="0"/>
              </a:rPr>
              <a:t>НЕТ КОРРУПЦИИ!</a:t>
            </a:r>
            <a:endParaRPr lang="en-US" sz="5395" b="1" i="0" spc="90">
              <a:solidFill>
                <a:srgbClr val="FFFFFF">
                  <a:alpha val="100000"/>
                </a:srgbClr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grpSp>
        <p:nvGrpSpPr>
          <p:cNvPr id="17" name="Group 17"/>
          <p:cNvGrpSpPr/>
          <p:nvPr/>
        </p:nvGrpSpPr>
        <p:grpSpPr>
          <a:xfrm rot="10800000" flipH="1">
            <a:off x="9133681" y="3003550"/>
            <a:ext cx="619919" cy="2482850"/>
            <a:chOff x="9133681" y="3003550"/>
            <a:chExt cx="619919" cy="2482850"/>
          </a:xfrm>
        </p:grpSpPr>
        <p:sp>
          <p:nvSpPr>
            <p:cNvPr id="16" name="Freeform 16"/>
            <p:cNvSpPr/>
            <p:nvPr/>
          </p:nvSpPr>
          <p:spPr>
            <a:xfrm>
              <a:off x="9133681" y="3003550"/>
              <a:ext cx="619919" cy="2482850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10800000" flipH="1">
            <a:off x="6085910" y="1835939"/>
            <a:ext cx="622071" cy="622071"/>
            <a:chOff x="6085910" y="1835939"/>
            <a:chExt cx="622071" cy="622071"/>
          </a:xfrm>
        </p:grpSpPr>
        <p:sp>
          <p:nvSpPr>
            <p:cNvPr id="18" name="Freeform 18"/>
            <p:cNvSpPr/>
            <p:nvPr/>
          </p:nvSpPr>
          <p:spPr>
            <a:xfrm>
              <a:off x="6085910" y="1835939"/>
              <a:ext cx="622071" cy="622071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 rot="10800000" flipH="1">
            <a:off x="6085910" y="1226065"/>
            <a:ext cx="622071" cy="622071"/>
            <a:chOff x="6085910" y="1226065"/>
            <a:chExt cx="622071" cy="622071"/>
          </a:xfrm>
        </p:grpSpPr>
        <p:sp>
          <p:nvSpPr>
            <p:cNvPr id="20" name="Freeform 20"/>
            <p:cNvSpPr/>
            <p:nvPr/>
          </p:nvSpPr>
          <p:spPr>
            <a:xfrm>
              <a:off x="6085910" y="1226065"/>
              <a:ext cx="622071" cy="622071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5400000" flipH="1">
            <a:off x="742709" y="640864"/>
            <a:ext cx="126771" cy="126771"/>
            <a:chOff x="742709" y="640864"/>
            <a:chExt cx="126771" cy="126771"/>
          </a:xfrm>
        </p:grpSpPr>
        <p:sp>
          <p:nvSpPr>
            <p:cNvPr id="22" name="Freeform 22"/>
            <p:cNvSpPr/>
            <p:nvPr/>
          </p:nvSpPr>
          <p:spPr>
            <a:xfrm>
              <a:off x="742709" y="640864"/>
              <a:ext cx="126771" cy="126771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 rot="5400000" flipH="1">
            <a:off x="618423" y="640864"/>
            <a:ext cx="126771" cy="126771"/>
            <a:chOff x="618423" y="640864"/>
            <a:chExt cx="126771" cy="126771"/>
          </a:xfrm>
        </p:grpSpPr>
        <p:sp>
          <p:nvSpPr>
            <p:cNvPr id="24" name="Freeform 24"/>
            <p:cNvSpPr/>
            <p:nvPr/>
          </p:nvSpPr>
          <p:spPr>
            <a:xfrm>
              <a:off x="618423" y="640864"/>
              <a:ext cx="126771" cy="126771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 rot="5400000" flipH="1">
            <a:off x="8514323" y="3043238"/>
            <a:ext cx="623888" cy="623888"/>
            <a:chOff x="8514323" y="3043238"/>
            <a:chExt cx="623888" cy="623888"/>
          </a:xfrm>
        </p:grpSpPr>
        <p:sp>
          <p:nvSpPr>
            <p:cNvPr id="26" name="Freeform 26"/>
            <p:cNvSpPr/>
            <p:nvPr/>
          </p:nvSpPr>
          <p:spPr>
            <a:xfrm>
              <a:off x="8514323" y="3043238"/>
              <a:ext cx="623888" cy="623888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</p:spPr>
        </p:sp>
      </p:grpSp>
      <p:grpSp>
        <p:nvGrpSpPr>
          <p:cNvPr id="29" name="Group 29"/>
          <p:cNvGrpSpPr/>
          <p:nvPr/>
        </p:nvGrpSpPr>
        <p:grpSpPr>
          <a:xfrm rot="5400000" flipH="1">
            <a:off x="7902668" y="3043238"/>
            <a:ext cx="623888" cy="623888"/>
            <a:chOff x="7902668" y="3043238"/>
            <a:chExt cx="623888" cy="623888"/>
          </a:xfrm>
        </p:grpSpPr>
        <p:sp>
          <p:nvSpPr>
            <p:cNvPr id="28" name="Freeform 28"/>
            <p:cNvSpPr/>
            <p:nvPr/>
          </p:nvSpPr>
          <p:spPr>
            <a:xfrm>
              <a:off x="7902668" y="3043238"/>
              <a:ext cx="623888" cy="623888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</p:spPr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rot="21600000">
            <a:off x="4876762" y="2609771"/>
            <a:ext cx="2895581" cy="289558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32" name="Group 32"/>
          <p:cNvGrpSpPr/>
          <p:nvPr/>
        </p:nvGrpSpPr>
        <p:grpSpPr>
          <a:xfrm rot="21600000">
            <a:off x="6704806" y="0"/>
            <a:ext cx="3048794" cy="3048794"/>
            <a:chOff x="6704806" y="0"/>
            <a:chExt cx="3048794" cy="3048794"/>
          </a:xfrm>
        </p:grpSpPr>
        <p:sp>
          <p:nvSpPr>
            <p:cNvPr id="31" name="Freeform 31"/>
            <p:cNvSpPr/>
            <p:nvPr/>
          </p:nvSpPr>
          <p:spPr>
            <a:xfrm>
              <a:off x="6704806" y="0"/>
              <a:ext cx="3048794" cy="3048794"/>
            </a:xfrm>
            <a:custGeom>
              <a:avLst/>
              <a:gdLst/>
              <a:ahLst/>
              <a:cxnLst/>
              <a:pathLst>
                <a:path w="302895" h="302657">
                  <a:moveTo>
                    <a:pt x="213836" y="0"/>
                  </a:moveTo>
                  <a:cubicBezTo>
                    <a:pt x="263061" y="0"/>
                    <a:pt x="302895" y="39843"/>
                    <a:pt x="302895" y="89049"/>
                  </a:cubicBezTo>
                  <a:lnTo>
                    <a:pt x="302895" y="302657"/>
                  </a:lnTo>
                  <a:lnTo>
                    <a:pt x="89125" y="302657"/>
                  </a:lnTo>
                  <a:cubicBezTo>
                    <a:pt x="39910" y="302657"/>
                    <a:pt x="0" y="262804"/>
                    <a:pt x="0" y="213684"/>
                  </a:cubicBezTo>
                  <a:lnTo>
                    <a:pt x="0" y="0"/>
                  </a:lnTo>
                  <a:lnTo>
                    <a:pt x="213836" y="0"/>
                  </a:lnTo>
                  <a:close/>
                </a:path>
              </a:pathLst>
            </a:custGeom>
            <a:solidFill>
              <a:srgbClr val="FFFFFF">
                <a:alpha val="95000"/>
              </a:srgbClr>
            </a:solidFill>
          </p:spPr>
        </p: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rot="21600000">
            <a:off x="6877059" y="66675"/>
            <a:ext cx="2676525" cy="267652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Group 3"/>
          <p:cNvGrpSpPr/>
          <p:nvPr/>
        </p:nvGrpSpPr>
        <p:grpSpPr>
          <a:xfrm rot="0">
            <a:off x="1270" y="-635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5FFF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16200000">
            <a:off x="4354898" y="2428875"/>
            <a:ext cx="3051175" cy="3051175"/>
            <a:chOff x="4846388" y="2454275"/>
            <a:chExt cx="3051175" cy="3051175"/>
          </a:xfrm>
        </p:grpSpPr>
        <p:sp>
          <p:nvSpPr>
            <p:cNvPr id="8" name="Freeform 8"/>
            <p:cNvSpPr/>
            <p:nvPr/>
          </p:nvSpPr>
          <p:spPr>
            <a:xfrm>
              <a:off x="4846388" y="2454275"/>
              <a:ext cx="3051175" cy="3051175"/>
            </a:xfrm>
            <a:custGeom>
              <a:avLst/>
              <a:gdLst/>
              <a:ahLst/>
              <a:cxnLst/>
              <a:pathLst>
                <a:path w="302895" h="302657">
                  <a:moveTo>
                    <a:pt x="213836" y="0"/>
                  </a:moveTo>
                  <a:cubicBezTo>
                    <a:pt x="263061" y="0"/>
                    <a:pt x="302895" y="39843"/>
                    <a:pt x="302895" y="89049"/>
                  </a:cubicBezTo>
                  <a:lnTo>
                    <a:pt x="302895" y="302657"/>
                  </a:lnTo>
                  <a:lnTo>
                    <a:pt x="89125" y="302657"/>
                  </a:lnTo>
                  <a:cubicBezTo>
                    <a:pt x="39910" y="302657"/>
                    <a:pt x="0" y="262804"/>
                    <a:pt x="0" y="213684"/>
                  </a:cubicBezTo>
                  <a:lnTo>
                    <a:pt x="0" y="0"/>
                  </a:lnTo>
                  <a:lnTo>
                    <a:pt x="213836" y="0"/>
                  </a:lnTo>
                  <a:close/>
                </a:path>
              </a:pathLst>
            </a:custGeom>
            <a:solidFill>
              <a:srgbClr val="F5A623">
                <a:alpha val="100000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 rot="21600000">
            <a:off x="6704806" y="0"/>
            <a:ext cx="3048794" cy="3048794"/>
            <a:chOff x="6704806" y="0"/>
            <a:chExt cx="3048794" cy="3048794"/>
          </a:xfrm>
        </p:grpSpPr>
        <p:sp>
          <p:nvSpPr>
            <p:cNvPr id="31" name="Freeform 31"/>
            <p:cNvSpPr/>
            <p:nvPr/>
          </p:nvSpPr>
          <p:spPr>
            <a:xfrm>
              <a:off x="6704806" y="0"/>
              <a:ext cx="3048794" cy="3048794"/>
            </a:xfrm>
            <a:custGeom>
              <a:avLst/>
              <a:gdLst/>
              <a:ahLst/>
              <a:cxnLst/>
              <a:pathLst>
                <a:path w="302895" h="302657">
                  <a:moveTo>
                    <a:pt x="213836" y="0"/>
                  </a:moveTo>
                  <a:cubicBezTo>
                    <a:pt x="263061" y="0"/>
                    <a:pt x="302895" y="39843"/>
                    <a:pt x="302895" y="89049"/>
                  </a:cubicBezTo>
                  <a:lnTo>
                    <a:pt x="302895" y="302657"/>
                  </a:lnTo>
                  <a:lnTo>
                    <a:pt x="89125" y="302657"/>
                  </a:lnTo>
                  <a:cubicBezTo>
                    <a:pt x="39910" y="302657"/>
                    <a:pt x="0" y="262804"/>
                    <a:pt x="0" y="213684"/>
                  </a:cubicBezTo>
                  <a:lnTo>
                    <a:pt x="0" y="0"/>
                  </a:lnTo>
                  <a:lnTo>
                    <a:pt x="213836" y="0"/>
                  </a:lnTo>
                  <a:close/>
                </a:path>
              </a:pathLst>
            </a:custGeom>
            <a:solidFill>
              <a:srgbClr val="FFFFFF">
                <a:alpha val="95000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10800000" flipH="1">
            <a:off x="6085910" y="1835939"/>
            <a:ext cx="622071" cy="622071"/>
            <a:chOff x="6085910" y="1835939"/>
            <a:chExt cx="622071" cy="622071"/>
          </a:xfrm>
        </p:grpSpPr>
        <p:sp>
          <p:nvSpPr>
            <p:cNvPr id="18" name="Freeform 18"/>
            <p:cNvSpPr/>
            <p:nvPr/>
          </p:nvSpPr>
          <p:spPr>
            <a:xfrm>
              <a:off x="6085910" y="1835939"/>
              <a:ext cx="622071" cy="622071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</p:spPr>
        </p:sp>
      </p:grpSp>
      <p:grpSp>
        <p:nvGrpSpPr>
          <p:cNvPr id="4" name="Group 19"/>
          <p:cNvGrpSpPr/>
          <p:nvPr/>
        </p:nvGrpSpPr>
        <p:grpSpPr>
          <a:xfrm rot="10800000" flipH="1">
            <a:off x="6085910" y="1213639"/>
            <a:ext cx="622071" cy="622071"/>
            <a:chOff x="6085910" y="1835939"/>
            <a:chExt cx="622071" cy="622071"/>
          </a:xfrm>
        </p:grpSpPr>
        <p:sp>
          <p:nvSpPr>
            <p:cNvPr id="5" name="Freeform 18"/>
            <p:cNvSpPr/>
            <p:nvPr/>
          </p:nvSpPr>
          <p:spPr>
            <a:xfrm>
              <a:off x="6085910" y="1835939"/>
              <a:ext cx="622071" cy="622071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</p:spPr>
        </p:sp>
      </p:grpSp>
      <p:grpSp>
        <p:nvGrpSpPr>
          <p:cNvPr id="6" name="Group 19"/>
          <p:cNvGrpSpPr/>
          <p:nvPr/>
        </p:nvGrpSpPr>
        <p:grpSpPr>
          <a:xfrm rot="10800000" flipH="1">
            <a:off x="8028375" y="3048789"/>
            <a:ext cx="622071" cy="622071"/>
            <a:chOff x="6085910" y="1835939"/>
            <a:chExt cx="622071" cy="622071"/>
          </a:xfrm>
        </p:grpSpPr>
        <p:sp>
          <p:nvSpPr>
            <p:cNvPr id="7" name="Freeform 18"/>
            <p:cNvSpPr/>
            <p:nvPr/>
          </p:nvSpPr>
          <p:spPr>
            <a:xfrm>
              <a:off x="6085910" y="1835939"/>
              <a:ext cx="622071" cy="622071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</p:spPr>
        </p:sp>
      </p:grpSp>
      <p:grpSp>
        <p:nvGrpSpPr>
          <p:cNvPr id="10" name="Group 19"/>
          <p:cNvGrpSpPr/>
          <p:nvPr/>
        </p:nvGrpSpPr>
        <p:grpSpPr>
          <a:xfrm rot="10800000" flipH="1">
            <a:off x="7406075" y="3048789"/>
            <a:ext cx="622071" cy="622071"/>
            <a:chOff x="6085910" y="1835939"/>
            <a:chExt cx="622071" cy="622071"/>
          </a:xfrm>
        </p:grpSpPr>
        <p:sp>
          <p:nvSpPr>
            <p:cNvPr id="11" name="Freeform 18"/>
            <p:cNvSpPr/>
            <p:nvPr/>
          </p:nvSpPr>
          <p:spPr>
            <a:xfrm>
              <a:off x="6085910" y="1835939"/>
              <a:ext cx="622071" cy="622071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</p:spPr>
        </p:sp>
      </p:grpSp>
      <p:pic>
        <p:nvPicPr>
          <p:cNvPr id="14" name="Изображение 13" descr="Q3wjRBw8OVk"/>
          <p:cNvPicPr>
            <a:picLocks noChangeAspect="1"/>
          </p:cNvPicPr>
          <p:nvPr/>
        </p:nvPicPr>
        <p:blipFill>
          <a:blip r:embed="rId1">
            <a:lum contrast="-24000"/>
          </a:blip>
          <a:stretch>
            <a:fillRect/>
          </a:stretch>
        </p:blipFill>
        <p:spPr>
          <a:xfrm>
            <a:off x="4466590" y="2669540"/>
            <a:ext cx="2827655" cy="2548255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6" name="Изображение 15" descr="jr1fIMRC4t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230" y="0"/>
            <a:ext cx="2960370" cy="2960370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429260" y="272415"/>
            <a:ext cx="3538220" cy="46704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408940" y="363855"/>
            <a:ext cx="3528695" cy="53289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>
              <a:lnSpc>
                <a:spcPct val="100000"/>
              </a:lnSpc>
            </a:pPr>
            <a:r>
              <a:rPr lang="ru-RU" altLang="en-US" sz="2000" b="1" cap="all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Segoe UI Black" panose="020B0A02040204020203" charset="0"/>
                <a:ea typeface="+Основной текст (восточно-азиат" charset="0"/>
                <a:cs typeface="Segoe UI Black" panose="020B0A02040204020203" charset="0"/>
              </a:rPr>
              <a:t>«Очевидно, что коррупция - это угроза для любого государства. Она разлагает деловую среду, снижает дееспособность государства, отражается на имидже государства, но самое главное - коррупция подрывает доверие граждан к власти..» </a:t>
            </a:r>
            <a:endParaRPr lang="ru-RU" altLang="en-US" sz="2000" b="1" cap="all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Segoe UI Black" panose="020B0A02040204020203" charset="0"/>
              <a:ea typeface="+Основной текст (восточно-азиат" charset="0"/>
              <a:cs typeface="Segoe UI Black" panose="020B0A02040204020203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30956" y="-33338"/>
            <a:ext cx="9815513" cy="5553075"/>
            <a:chOff x="-30956" y="-33338"/>
            <a:chExt cx="9815513" cy="5553075"/>
          </a:xfrm>
        </p:grpSpPr>
        <p:sp>
          <p:nvSpPr>
            <p:cNvPr id="2" name="Freeform 2"/>
            <p:cNvSpPr/>
            <p:nvPr/>
          </p:nvSpPr>
          <p:spPr>
            <a:xfrm>
              <a:off x="-30956" y="-33338"/>
              <a:ext cx="9815513" cy="5553075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5FFF">
                <a:alpha val="7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4824183" y="-558463"/>
            <a:ext cx="5485606" cy="5485606"/>
            <a:chOff x="4824183" y="-558463"/>
            <a:chExt cx="5485606" cy="5485606"/>
          </a:xfrm>
        </p:grpSpPr>
        <p:sp>
          <p:nvSpPr>
            <p:cNvPr id="4" name="Freeform 4"/>
            <p:cNvSpPr/>
            <p:nvPr/>
          </p:nvSpPr>
          <p:spPr>
            <a:xfrm>
              <a:off x="4824183" y="-558463"/>
              <a:ext cx="5485606" cy="5485606"/>
            </a:xfrm>
            <a:custGeom>
              <a:avLst/>
              <a:gdLst/>
              <a:ahLst/>
              <a:cxnLst/>
              <a:pathLst>
                <a:path w="302895" h="302657">
                  <a:moveTo>
                    <a:pt x="213836" y="0"/>
                  </a:moveTo>
                  <a:cubicBezTo>
                    <a:pt x="263061" y="0"/>
                    <a:pt x="302895" y="39843"/>
                    <a:pt x="302895" y="89049"/>
                  </a:cubicBezTo>
                  <a:lnTo>
                    <a:pt x="302895" y="302657"/>
                  </a:lnTo>
                  <a:lnTo>
                    <a:pt x="89125" y="302657"/>
                  </a:lnTo>
                  <a:cubicBezTo>
                    <a:pt x="39910" y="302657"/>
                    <a:pt x="0" y="262804"/>
                    <a:pt x="0" y="213684"/>
                  </a:cubicBezTo>
                  <a:lnTo>
                    <a:pt x="0" y="0"/>
                  </a:lnTo>
                  <a:lnTo>
                    <a:pt x="213836" y="0"/>
                  </a:lnTo>
                  <a:close/>
                </a:path>
              </a:pathLst>
            </a:custGeom>
            <a:solidFill>
              <a:srgbClr val="5F5FFF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5097780" y="202565"/>
            <a:ext cx="4687570" cy="81915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l">
              <a:lnSpc>
                <a:spcPts val="3240"/>
              </a:lnSpc>
            </a:pPr>
            <a:r>
              <a:rPr lang="en-US" sz="3600" b="1" i="0" spc="150">
                <a:solidFill>
                  <a:srgbClr val="FFFFFF">
                    <a:alpha val="100000"/>
                  </a:srgbClr>
                </a:solidFill>
                <a:latin typeface="Segoe UI Black" panose="020B0A02040204020203" charset="0"/>
                <a:cs typeface="Segoe UI Black" panose="020B0A02040204020203" charset="0"/>
              </a:rPr>
              <a:t>ЧТО ТАКОЕ КОРРУПЦИЯ?</a:t>
            </a:r>
            <a:endParaRPr lang="en-US" sz="3600" b="1" i="0" spc="150">
              <a:solidFill>
                <a:srgbClr val="FFFFFF">
                  <a:alpha val="100000"/>
                </a:srgbClr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16200000" flipH="1">
            <a:off x="7302220" y="4856156"/>
            <a:ext cx="628143" cy="628143"/>
            <a:chOff x="7302220" y="4856156"/>
            <a:chExt cx="628143" cy="628143"/>
          </a:xfrm>
        </p:grpSpPr>
        <p:sp>
          <p:nvSpPr>
            <p:cNvPr id="7" name="Freeform 7"/>
            <p:cNvSpPr/>
            <p:nvPr/>
          </p:nvSpPr>
          <p:spPr>
            <a:xfrm>
              <a:off x="7302220" y="4856156"/>
              <a:ext cx="628143" cy="628143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CC3D">
                <a:alpha val="100000"/>
              </a:srgbClr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534400" y="0"/>
            <a:ext cx="1219200" cy="1219200"/>
          </a:xfrm>
          <a:custGeom>
            <a:avLst/>
            <a:gdLst/>
            <a:ahLst/>
            <a:cxnLst/>
            <a:pathLst>
              <a:path w="304800" h="30480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5F5FFF">
              <a:alpha val="100000"/>
            </a:srgbClr>
          </a:solidFill>
        </p:spPr>
      </p:sp>
      <p:grpSp>
        <p:nvGrpSpPr>
          <p:cNvPr id="12" name="Group 12"/>
          <p:cNvGrpSpPr/>
          <p:nvPr/>
        </p:nvGrpSpPr>
        <p:grpSpPr>
          <a:xfrm rot="16200000" flipH="1">
            <a:off x="7918046" y="4856156"/>
            <a:ext cx="628143" cy="628143"/>
            <a:chOff x="7918046" y="4856156"/>
            <a:chExt cx="628143" cy="628143"/>
          </a:xfrm>
        </p:grpSpPr>
        <p:sp>
          <p:nvSpPr>
            <p:cNvPr id="11" name="Freeform 11"/>
            <p:cNvSpPr/>
            <p:nvPr/>
          </p:nvSpPr>
          <p:spPr>
            <a:xfrm>
              <a:off x="7918046" y="4856156"/>
              <a:ext cx="628143" cy="628143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CC3D">
                <a:alpha val="100000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 rot="21600000">
            <a:off x="5097780" y="-172085"/>
            <a:ext cx="4142105" cy="420179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40"/>
              </a:lnSpc>
            </a:pPr>
          </a:p>
          <a:p>
            <a:pPr algn="l">
              <a:lnSpc>
                <a:spcPts val="2340"/>
              </a:lnSpc>
            </a:pPr>
          </a:p>
          <a:p>
            <a:pPr algn="l">
              <a:lnSpc>
                <a:spcPts val="2340"/>
              </a:lnSpc>
            </a:pPr>
            <a:endParaRPr>
              <a:latin typeface="Segoe UI Light" panose="020B0502040204020203" charset="0"/>
              <a:cs typeface="Segoe UI Light" panose="020B0502040204020203" charset="0"/>
            </a:endParaRPr>
          </a:p>
          <a:p>
            <a:pPr algn="l">
              <a:lnSpc>
                <a:spcPts val="2340"/>
              </a:lnSpc>
            </a:pPr>
            <a:endParaRPr>
              <a:latin typeface="Segoe UI Light" panose="020B0502040204020203" charset="0"/>
              <a:cs typeface="Segoe UI Light" panose="020B0502040204020203" charset="0"/>
            </a:endParaRPr>
          </a:p>
          <a:p>
            <a:pPr algn="l">
              <a:lnSpc>
                <a:spcPts val="2340"/>
              </a:lnSpc>
            </a:pPr>
            <a:r>
              <a:rPr lang="en-US" sz="1800" b="0" i="0" spc="0">
                <a:solidFill>
                  <a:srgbClr val="FFFFFF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 </a:t>
            </a:r>
            <a:endParaRPr lang="en-US" sz="1800" b="0" i="0" spc="0">
              <a:solidFill>
                <a:srgbClr val="FFFFFF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algn="l">
              <a:lnSpc>
                <a:spcPts val="1800"/>
              </a:lnSpc>
            </a:pPr>
            <a:r>
              <a:rPr lang="en-US" sz="2400" b="1" i="0" spc="0">
                <a:solidFill>
                  <a:srgbClr val="FFFFFF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К</a:t>
            </a:r>
            <a:r>
              <a:rPr lang="ru-RU" altLang="en-US" sz="2400" b="1" i="0" spc="0">
                <a:solidFill>
                  <a:srgbClr val="FFFFFF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ОРРУПЦИЯ -</a:t>
            </a:r>
            <a:r>
              <a:rPr lang="en-US" sz="1800" b="1" i="0" spc="0">
                <a:solidFill>
                  <a:srgbClr val="FFFFFF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 </a:t>
            </a:r>
            <a:r>
              <a:rPr lang="en-US" sz="1800" b="0" i="0" spc="0">
                <a:solidFill>
                  <a:srgbClr val="FFFFFF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(от латинского слова </a:t>
            </a:r>
            <a:r>
              <a:rPr lang="en-US" sz="1800" b="1" i="0" spc="0">
                <a:solidFill>
                  <a:srgbClr val="FFFFFF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corrumpere - портить</a:t>
            </a:r>
            <a:r>
              <a:rPr lang="en-US" sz="1800" b="0" i="0" spc="0">
                <a:solidFill>
                  <a:srgbClr val="FFFFFF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) - </a:t>
            </a:r>
            <a:endParaRPr lang="en-US" sz="1800" b="0" i="0" spc="0">
              <a:solidFill>
                <a:srgbClr val="FFFFFF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algn="l">
              <a:lnSpc>
                <a:spcPts val="1800"/>
              </a:lnSpc>
            </a:pPr>
            <a:r>
              <a:rPr lang="en-US" sz="1800" b="0" i="0" spc="0">
                <a:solidFill>
                  <a:srgbClr val="FFFFFF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использование должностным лицом своих властных полномочий и  </a:t>
            </a:r>
            <a:endParaRPr lang="en-US" sz="1800" b="0" i="0" spc="0">
              <a:solidFill>
                <a:srgbClr val="FFFFFF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algn="l">
              <a:lnSpc>
                <a:spcPts val="1800"/>
              </a:lnSpc>
            </a:pPr>
            <a:r>
              <a:rPr lang="en-US" sz="1800" b="0" i="0" spc="0">
                <a:solidFill>
                  <a:srgbClr val="FFFFFF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доверенных ему прав в целях личной выгоды, противоречащее  </a:t>
            </a:r>
            <a:endParaRPr lang="en-US" sz="1800" b="0" i="0" spc="0">
              <a:solidFill>
                <a:srgbClr val="FFFFFF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algn="l">
              <a:lnSpc>
                <a:spcPts val="1800"/>
              </a:lnSpc>
            </a:pPr>
            <a:r>
              <a:rPr lang="en-US" sz="1800" b="0" i="0" spc="0">
                <a:solidFill>
                  <a:srgbClr val="FFFFFF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установленным законом и правилам.  </a:t>
            </a:r>
            <a:endParaRPr lang="en-US" sz="1800" b="0" i="0" spc="0">
              <a:solidFill>
                <a:srgbClr val="FFFFFF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algn="l">
              <a:lnSpc>
                <a:spcPts val="1800"/>
              </a:lnSpc>
            </a:pPr>
            <a:endParaRPr>
              <a:latin typeface="Segoe UI Light" panose="020B0502040204020203" charset="0"/>
              <a:cs typeface="Segoe UI Light" panose="020B0502040204020203" charset="0"/>
            </a:endParaRPr>
          </a:p>
          <a:p>
            <a:pPr algn="l">
              <a:lnSpc>
                <a:spcPts val="1800"/>
              </a:lnSpc>
            </a:pPr>
            <a:r>
              <a:rPr lang="en-US" sz="1800" b="0" i="0" spc="0">
                <a:solidFill>
                  <a:srgbClr val="FFFFFF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Возможно, наиболее краткое (и точное) из них: "злоупотребление  </a:t>
            </a:r>
            <a:endParaRPr lang="en-US" sz="1800" b="0" i="0" spc="0">
              <a:solidFill>
                <a:srgbClr val="FFFFFF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algn="l">
              <a:lnSpc>
                <a:spcPts val="1800"/>
              </a:lnSpc>
            </a:pPr>
            <a:r>
              <a:rPr lang="en-US" sz="1800" b="0" i="0" spc="0">
                <a:solidFill>
                  <a:srgbClr val="FFFFFF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публичной властью ради частной выгоды" (Joseph Senturia)</a:t>
            </a:r>
            <a:endParaRPr lang="en-US" sz="1800" b="0" i="0" spc="0">
              <a:solidFill>
                <a:srgbClr val="FFFFFF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  <a:p>
            <a:pPr algn="l">
              <a:lnSpc>
                <a:spcPts val="2340"/>
              </a:lnSpc>
            </a:pPr>
            <a:r>
              <a:rPr lang="en-US" sz="1800" b="0" i="0" spc="0">
                <a:solidFill>
                  <a:srgbClr val="FFFFFF">
                    <a:alpha val="100000"/>
                  </a:srgbClr>
                </a:solidFill>
                <a:latin typeface="Anton"/>
              </a:rPr>
              <a:t> </a:t>
            </a:r>
            <a:endParaRPr lang="en-US" sz="1800" b="0" i="0" spc="0">
              <a:solidFill>
                <a:srgbClr val="FFFFFF">
                  <a:alpha val="100000"/>
                </a:srgbClr>
              </a:solidFill>
              <a:latin typeface="Anton"/>
            </a:endParaRPr>
          </a:p>
        </p:txBody>
      </p:sp>
      <p:cxnSp>
        <p:nvCxnSpPr>
          <p:cNvPr id="14" name="Straight Connector 14"/>
          <p:cNvCxnSpPr/>
          <p:nvPr/>
        </p:nvCxnSpPr>
        <p:spPr>
          <a:xfrm rot="21600000">
            <a:off x="5008963" y="3103406"/>
            <a:ext cx="4514850" cy="0"/>
          </a:xfrm>
          <a:prstGeom prst="line">
            <a:avLst/>
          </a:prstGeom>
          <a:ln w="26670">
            <a:solidFill>
              <a:srgbClr val="FFCC3D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5"/>
          <p:cNvCxnSpPr/>
          <p:nvPr/>
        </p:nvCxnSpPr>
        <p:spPr>
          <a:xfrm rot="21600000">
            <a:off x="5097232" y="1147601"/>
            <a:ext cx="4514850" cy="0"/>
          </a:xfrm>
          <a:prstGeom prst="line">
            <a:avLst/>
          </a:prstGeom>
          <a:ln w="26670">
            <a:solidFill>
              <a:srgbClr val="FFCC3D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6"/>
          <p:cNvPicPr>
            <a:picLocks noChangeAspect="1"/>
          </p:cNvPicPr>
          <p:nvPr/>
        </p:nvPicPr>
        <p:blipFill>
          <a:blip r:embed="rId1">
            <a:alphaModFix amt="74000"/>
          </a:blip>
          <a:srcRect/>
          <a:stretch>
            <a:fillRect/>
          </a:stretch>
        </p:blipFill>
        <p:spPr>
          <a:xfrm rot="21600000">
            <a:off x="-296869" y="-117476"/>
            <a:ext cx="4581525" cy="56007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 rot="21600000">
            <a:off x="4765700" y="6494336"/>
            <a:ext cx="3436200" cy="30480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400" b="0" i="0" spc="0">
                <a:solidFill>
                  <a:srgbClr val="000000">
                    <a:alpha val="100000"/>
                  </a:srgbClr>
                </a:solidFill>
                <a:latin typeface="Open Sans"/>
              </a:rPr>
              <a:t>Add your text here</a:t>
            </a:r>
            <a:endParaRPr lang="en-US" sz="2400" b="0" i="0" spc="0">
              <a:solidFill>
                <a:srgbClr val="000000">
                  <a:alpha val="100000"/>
                </a:srgbClr>
              </a:solidFill>
              <a:latin typeface="Open Sans"/>
            </a:endParaRPr>
          </a:p>
        </p:txBody>
      </p:sp>
      <p:grpSp>
        <p:nvGrpSpPr>
          <p:cNvPr id="19" name="Group 19"/>
          <p:cNvGrpSpPr/>
          <p:nvPr/>
        </p:nvGrpSpPr>
        <p:grpSpPr>
          <a:xfrm rot="0" flipH="1">
            <a:off x="4228758" y="1208143"/>
            <a:ext cx="628143" cy="628143"/>
            <a:chOff x="4228758" y="1208143"/>
            <a:chExt cx="628143" cy="628143"/>
          </a:xfrm>
        </p:grpSpPr>
        <p:sp>
          <p:nvSpPr>
            <p:cNvPr id="18" name="Freeform 18"/>
            <p:cNvSpPr/>
            <p:nvPr/>
          </p:nvSpPr>
          <p:spPr>
            <a:xfrm>
              <a:off x="4228758" y="1208143"/>
              <a:ext cx="628143" cy="628143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5F5FFF">
                <a:alpha val="100000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 rot="0" flipH="1">
            <a:off x="4228758" y="1823969"/>
            <a:ext cx="628143" cy="628143"/>
            <a:chOff x="4228758" y="1823969"/>
            <a:chExt cx="628143" cy="628143"/>
          </a:xfrm>
        </p:grpSpPr>
        <p:sp>
          <p:nvSpPr>
            <p:cNvPr id="20" name="Freeform 20"/>
            <p:cNvSpPr/>
            <p:nvPr/>
          </p:nvSpPr>
          <p:spPr>
            <a:xfrm>
              <a:off x="4228758" y="1823969"/>
              <a:ext cx="628143" cy="628143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5F5FFF">
                <a:alpha val="100000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0" flipH="1">
            <a:off x="4231580" y="99"/>
            <a:ext cx="624431" cy="1206320"/>
            <a:chOff x="4231580" y="99"/>
            <a:chExt cx="624431" cy="1206320"/>
          </a:xfrm>
        </p:grpSpPr>
        <p:sp>
          <p:nvSpPr>
            <p:cNvPr id="22" name="Freeform 22"/>
            <p:cNvSpPr/>
            <p:nvPr/>
          </p:nvSpPr>
          <p:spPr>
            <a:xfrm>
              <a:off x="4231580" y="99"/>
              <a:ext cx="624431" cy="1206320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3D">
                <a:alpha val="100000"/>
              </a:srgbClr>
            </a:solid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79000"/>
          </a:blip>
          <a:srcRect/>
          <a:stretch>
            <a:fillRect/>
          </a:stretch>
        </p:blipFill>
        <p:spPr>
          <a:xfrm rot="21600000">
            <a:off x="-54419" y="-21743"/>
            <a:ext cx="9972675" cy="5524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rot="21600000">
            <a:off x="1267282" y="241299"/>
            <a:ext cx="4857750" cy="74295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21600000">
            <a:off x="1479547" y="352425"/>
            <a:ext cx="4169625" cy="533400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l">
              <a:lnSpc>
                <a:spcPts val="2100"/>
              </a:lnSpc>
            </a:pPr>
            <a:r>
              <a:rPr lang="en-US" sz="2100" b="0" i="0" spc="0">
                <a:solidFill>
                  <a:srgbClr val="FFFFFF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ИСТОРИЯ ВОЗНИКНОВЕНИЯ КОРРУПЦИИ</a:t>
            </a:r>
            <a:endParaRPr lang="en-US" sz="2100" b="0" i="0" spc="0">
              <a:solidFill>
                <a:srgbClr val="FFFFFF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85000"/>
          </a:blip>
          <a:srcRect/>
          <a:stretch>
            <a:fillRect/>
          </a:stretch>
        </p:blipFill>
        <p:spPr>
          <a:xfrm rot="21600000">
            <a:off x="426085" y="1177925"/>
            <a:ext cx="8068310" cy="39719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 rot="21600000">
            <a:off x="638175" y="1321245"/>
            <a:ext cx="257175" cy="3143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21600000">
            <a:off x="1028700" y="1318527"/>
            <a:ext cx="7350975" cy="6096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400" b="1" i="0" spc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ДРЕВНЯЯ РУСЬ</a:t>
            </a:r>
            <a:endParaRPr lang="en-US" sz="1400" b="1" i="0" spc="0">
              <a:solidFill>
                <a:srgbClr val="000000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charset="0"/>
              <a:cs typeface="Segoe UI Light" panose="020B0502040204020203" charset="0"/>
            </a:endParaRPr>
          </a:p>
          <a:p>
            <a:pPr algn="l">
              <a:lnSpc>
                <a:spcPts val="1200"/>
              </a:lnSpc>
            </a:pP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В IX веке Древнерусским государством была заимствована система, названная «кормлениями», представляющая собой, особый способ содержания должностных лиц за счет местного населения.</a:t>
            </a:r>
            <a:endParaRPr lang="en-US" sz="1200" b="0" i="0" spc="0">
              <a:solidFill>
                <a:srgbClr val="000000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charset="0"/>
              <a:cs typeface="Segoe UI Light" panose="020B0502040204020203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 rot="21600000">
            <a:off x="638175" y="2042425"/>
            <a:ext cx="257175" cy="31432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21600000">
            <a:off x="1009650" y="2039712"/>
            <a:ext cx="7370025" cy="4572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400" b="1" i="0" spc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В XV в.</a:t>
            </a:r>
            <a:r>
              <a:rPr lang="en-US" sz="1200" i="0" spc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 коррупция в России приобрела системный характер. Чиновник выполнял за подношение какое — то действие, напрямую связанное с его прямыми обязанностями, это явление было названо — «мздоимство».</a:t>
            </a:r>
            <a:endParaRPr lang="en-US" sz="1200" i="0" spc="0">
              <a:solidFill>
                <a:srgbClr val="000000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charset="0"/>
              <a:cs typeface="Segoe UI Light" panose="020B0502040204020203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 rot="21600000">
            <a:off x="640851" y="2579462"/>
            <a:ext cx="257175" cy="3143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21600000">
            <a:off x="1066800" y="2543073"/>
            <a:ext cx="7427175" cy="4572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Существенные изменения в области предотвращения коррупции были предприняты Петром Первым. В декабре </a:t>
            </a:r>
            <a:r>
              <a:rPr lang="en-US" sz="1400" b="1" i="0" spc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1714 г.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 был издан указ «О воспрещении взяток и посулов», который предусматривал смертную казнь за коррупцию.</a:t>
            </a:r>
            <a:endParaRPr lang="en-US" sz="1200" b="0" i="0" spc="0">
              <a:solidFill>
                <a:srgbClr val="000000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charset="0"/>
              <a:cs typeface="Segoe UI Light" panose="020B0502040204020203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 rot="21600000">
            <a:off x="639535" y="3166409"/>
            <a:ext cx="257175" cy="31432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1600000">
            <a:off x="1048426" y="3173178"/>
            <a:ext cx="7408125" cy="6096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400" b="1" i="0" spc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В 1845 г.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 при непосредственной поддержке Александра III было принято «Уложение об уголовных и исправительных наказаниях», в котором была установлена ответственность за взяточничество, и предусматривающие лишение свободы в качестве наказания за данное противоправное деяние.</a:t>
            </a:r>
            <a:endParaRPr lang="en-US" sz="1200" b="0" i="0" spc="0">
              <a:solidFill>
                <a:srgbClr val="000000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charset="0"/>
              <a:cs typeface="Segoe UI Light" panose="020B0502040204020203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 rot="21600000">
            <a:off x="640896" y="3790674"/>
            <a:ext cx="257175" cy="31432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 rot="21600000">
            <a:off x="1028700" y="3790886"/>
            <a:ext cx="7350975" cy="6096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Наибольшего расцвета коррупция достигла в последние годы правления Николая II, когда продавались и покупались высшие должности в его правительстве. Попытки ужесточить борьбу с коррупцией в период </a:t>
            </a:r>
            <a:r>
              <a:rPr lang="en-US" sz="1400" b="1" i="0" spc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1911-1916 гг.</a:t>
            </a: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 были вызваны превращением коррупции в отлаженную мобилизованную оппозиционную политическую организации.</a:t>
            </a:r>
            <a:endParaRPr lang="en-US" sz="1200" b="0" i="0" spc="0">
              <a:solidFill>
                <a:srgbClr val="000000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charset="0"/>
              <a:cs typeface="Segoe UI Light" panose="020B0502040204020203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 rot="21600000">
            <a:off x="640896" y="4562471"/>
            <a:ext cx="257175" cy="31432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 rot="21600000">
            <a:off x="1047750" y="4559751"/>
            <a:ext cx="7446225" cy="4572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200" b="0" i="0" spc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Следует отметить, даже при тоталитарном режиме И.В. Сталина, коррупция не была полностью истреблена, хотя его правление было наименее коррумпированным. Свое масштабное распространение в СССР коррупция получила в </a:t>
            </a:r>
            <a:r>
              <a:rPr lang="en-US" sz="1400" b="1" i="0" spc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1970-1980 гг.</a:t>
            </a:r>
            <a:endParaRPr lang="en-US" sz="1400" b="1" i="0" spc="0">
              <a:solidFill>
                <a:srgbClr val="000000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charset="0"/>
              <a:cs typeface="Segoe UI Light" panose="020B0502040204020203" charset="0"/>
            </a:endParaRPr>
          </a:p>
        </p:txBody>
      </p:sp>
      <p:grpSp>
        <p:nvGrpSpPr>
          <p:cNvPr id="19" name="Group 19"/>
          <p:cNvGrpSpPr/>
          <p:nvPr/>
        </p:nvGrpSpPr>
        <p:grpSpPr>
          <a:xfrm rot="5400000">
            <a:off x="609698" y="355602"/>
            <a:ext cx="555622" cy="555622"/>
            <a:chOff x="609698" y="355602"/>
            <a:chExt cx="555622" cy="555622"/>
          </a:xfrm>
        </p:grpSpPr>
        <p:sp>
          <p:nvSpPr>
            <p:cNvPr id="18" name="Freeform 18"/>
            <p:cNvSpPr/>
            <p:nvPr/>
          </p:nvSpPr>
          <p:spPr>
            <a:xfrm>
              <a:off x="609698" y="355602"/>
              <a:ext cx="555622" cy="555622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8F8FFF">
                <a:alpha val="100000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 rot="5400000">
            <a:off x="64972" y="355600"/>
            <a:ext cx="555622" cy="555622"/>
            <a:chOff x="64972" y="355600"/>
            <a:chExt cx="555622" cy="555622"/>
          </a:xfrm>
        </p:grpSpPr>
        <p:sp>
          <p:nvSpPr>
            <p:cNvPr id="20" name="Freeform 20"/>
            <p:cNvSpPr/>
            <p:nvPr/>
          </p:nvSpPr>
          <p:spPr>
            <a:xfrm>
              <a:off x="64972" y="355600"/>
              <a:ext cx="555622" cy="555622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8F8FFF">
                <a:alpha val="100000"/>
              </a:srgbClr>
            </a:solid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0"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5FFF">
                <a:alpha val="100000"/>
              </a:srgbClr>
            </a:solidFill>
          </p:spPr>
        </p:sp>
      </p:grpSp>
      <p:pic>
        <p:nvPicPr>
          <p:cNvPr id="21" name="Изображение 20" descr="надо"/>
          <p:cNvPicPr>
            <a:picLocks noChangeAspect="1"/>
          </p:cNvPicPr>
          <p:nvPr/>
        </p:nvPicPr>
        <p:blipFill>
          <a:blip r:embed="rId1">
            <a:grayscl/>
          </a:blip>
          <a:srcRect l="9233" b="3739"/>
          <a:stretch>
            <a:fillRect/>
          </a:stretch>
        </p:blipFill>
        <p:spPr>
          <a:xfrm>
            <a:off x="635" y="-7620"/>
            <a:ext cx="3421380" cy="549402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10800000">
            <a:off x="3422015" y="0"/>
            <a:ext cx="287020" cy="5486400"/>
            <a:chOff x="0" y="2448840"/>
            <a:chExt cx="619614" cy="3050260"/>
          </a:xfrm>
        </p:grpSpPr>
        <p:sp>
          <p:nvSpPr>
            <p:cNvPr id="8" name="Freeform 8"/>
            <p:cNvSpPr/>
            <p:nvPr/>
          </p:nvSpPr>
          <p:spPr>
            <a:xfrm>
              <a:off x="0" y="2448840"/>
              <a:ext cx="619614" cy="3050260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3D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10800000">
            <a:off x="3040607" y="611192"/>
            <a:ext cx="623416" cy="623416"/>
            <a:chOff x="3040607" y="611192"/>
            <a:chExt cx="623416" cy="62341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3040607" y="611192"/>
              <a:ext cx="623416" cy="623416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3" name="Group 13"/>
          <p:cNvGrpSpPr/>
          <p:nvPr/>
        </p:nvGrpSpPr>
        <p:grpSpPr>
          <a:xfrm rot="10800000">
            <a:off x="3040607" y="0"/>
            <a:ext cx="623416" cy="623416"/>
            <a:chOff x="3040607" y="0"/>
            <a:chExt cx="623416" cy="623416"/>
          </a:xfrm>
        </p:grpSpPr>
        <p:sp>
          <p:nvSpPr>
            <p:cNvPr id="12" name="Freeform 12"/>
            <p:cNvSpPr/>
            <p:nvPr/>
          </p:nvSpPr>
          <p:spPr>
            <a:xfrm>
              <a:off x="3040607" y="0"/>
              <a:ext cx="623416" cy="623416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CC3D">
                <a:alpha val="100000"/>
              </a:srgbClr>
            </a:solidFill>
          </p:spPr>
        </p:sp>
      </p:grpSp>
      <p:sp>
        <p:nvSpPr>
          <p:cNvPr id="18" name="TextBox 18"/>
          <p:cNvSpPr txBox="1"/>
          <p:nvPr/>
        </p:nvSpPr>
        <p:spPr>
          <a:xfrm rot="21600000">
            <a:off x="3422015" y="213360"/>
            <a:ext cx="6659245" cy="1609725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ctr">
              <a:lnSpc>
                <a:spcPts val="3175"/>
              </a:lnSpc>
            </a:pPr>
            <a:r>
              <a:rPr lang="en-US" sz="3175" b="1" i="0" spc="0">
                <a:solidFill>
                  <a:srgbClr val="FFFFFF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ФЕДЕРАЛЬНЫЙ ЗАКОН от 25.12.2008</a:t>
            </a:r>
            <a:r>
              <a:rPr lang="en-US" sz="3175" b="1" i="0" spc="0">
                <a:solidFill>
                  <a:srgbClr val="F5A623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3175" b="1" i="0" spc="0">
                <a:solidFill>
                  <a:srgbClr val="FFFFFF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№ 273</a:t>
            </a:r>
            <a:r>
              <a:rPr lang="en-US" sz="3175" b="1" i="0" spc="0">
                <a:solidFill>
                  <a:srgbClr val="F5A623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 "О ПРОТИВОДЕЙСТВИИ КОРРУПЦИИ"</a:t>
            </a:r>
            <a:endParaRPr lang="en-US" sz="3175" b="1" i="0" spc="0">
              <a:solidFill>
                <a:srgbClr val="F5A623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 rot="21600000">
            <a:off x="4030980" y="1977390"/>
            <a:ext cx="5358130" cy="32004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ct val="150000"/>
              </a:lnSpc>
            </a:pPr>
            <a:r>
              <a:rPr lang="en-US" b="1" i="0" cap="all">
                <a:solidFill>
                  <a:schemeClr val="bg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Segoe UI Light" panose="020B0502040204020203" charset="0"/>
                <a:ea typeface="+Основной текст (восточно-азиат" charset="0"/>
                <a:cs typeface="Segoe UI Light" panose="020B0502040204020203" charset="0"/>
              </a:rPr>
              <a:t>Настоящим Федеральным законом устанавливаются основные принципы противодействия коррупции, правовые и организационные основы предупреждения коррупции и борьбы с ней, минимизации и (или) ликвидации последствий коррупционных правонарушений.</a:t>
            </a:r>
            <a:endParaRPr lang="en-US" b="1" i="0" cap="all">
              <a:solidFill>
                <a:schemeClr val="bg1">
                  <a:alpha val="1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Segoe UI Light" panose="020B0502040204020203" charset="0"/>
              <a:ea typeface="+Основной текст (восточно-азиат" charset="0"/>
              <a:cs typeface="Segoe UI Light" panose="020B0502040204020203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0"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CFF9">
                <a:alpha val="100000"/>
              </a:srgbClr>
            </a:solidFill>
          </p:spPr>
        </p:sp>
      </p:grpSp>
      <p:sp>
        <p:nvSpPr>
          <p:cNvPr id="134" name="Угол 133"/>
          <p:cNvSpPr/>
          <p:nvPr/>
        </p:nvSpPr>
        <p:spPr>
          <a:xfrm>
            <a:off x="288925" y="266700"/>
            <a:ext cx="9032875" cy="693420"/>
          </a:xfrm>
          <a:prstGeom prst="chevron">
            <a:avLst/>
          </a:prstGeom>
          <a:solidFill>
            <a:srgbClr val="5F5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grpSp>
        <p:nvGrpSpPr>
          <p:cNvPr id="6" name="Group 6"/>
          <p:cNvGrpSpPr/>
          <p:nvPr/>
        </p:nvGrpSpPr>
        <p:grpSpPr>
          <a:xfrm rot="21600000">
            <a:off x="7822187" y="2080393"/>
            <a:ext cx="180129" cy="125023"/>
            <a:chOff x="7822187" y="2080393"/>
            <a:chExt cx="180129" cy="125023"/>
          </a:xfrm>
        </p:grpSpPr>
        <p:sp>
          <p:nvSpPr>
            <p:cNvPr id="5" name="Freeform 5"/>
            <p:cNvSpPr/>
            <p:nvPr/>
          </p:nvSpPr>
          <p:spPr>
            <a:xfrm>
              <a:off x="7822187" y="2080393"/>
              <a:ext cx="180129" cy="125023"/>
            </a:xfrm>
            <a:custGeom>
              <a:avLst/>
              <a:gdLst/>
              <a:ahLst/>
              <a:cxnLst/>
              <a:pathLst>
                <a:path w="302895" h="247552">
                  <a:moveTo>
                    <a:pt x="293322" y="100820"/>
                  </a:moveTo>
                  <a:lnTo>
                    <a:pt x="201759" y="9551"/>
                  </a:lnTo>
                  <a:cubicBezTo>
                    <a:pt x="189014" y="-3184"/>
                    <a:pt x="168288" y="-3184"/>
                    <a:pt x="155562" y="9551"/>
                  </a:cubicBezTo>
                  <a:cubicBezTo>
                    <a:pt x="142827" y="22219"/>
                    <a:pt x="142827" y="42860"/>
                    <a:pt x="155562" y="55595"/>
                  </a:cubicBezTo>
                  <a:lnTo>
                    <a:pt x="191281" y="91171"/>
                  </a:lnTo>
                  <a:lnTo>
                    <a:pt x="32709" y="91171"/>
                  </a:lnTo>
                  <a:cubicBezTo>
                    <a:pt x="14621" y="91171"/>
                    <a:pt x="0" y="105792"/>
                    <a:pt x="0" y="123804"/>
                  </a:cubicBezTo>
                  <a:cubicBezTo>
                    <a:pt x="0" y="141739"/>
                    <a:pt x="14621" y="156360"/>
                    <a:pt x="32709" y="156360"/>
                  </a:cubicBezTo>
                  <a:lnTo>
                    <a:pt x="191348" y="156360"/>
                  </a:lnTo>
                  <a:lnTo>
                    <a:pt x="155553" y="191936"/>
                  </a:lnTo>
                  <a:cubicBezTo>
                    <a:pt x="142818" y="204661"/>
                    <a:pt x="142818" y="225245"/>
                    <a:pt x="155553" y="237980"/>
                  </a:cubicBezTo>
                  <a:cubicBezTo>
                    <a:pt x="161887" y="244390"/>
                    <a:pt x="170250" y="247552"/>
                    <a:pt x="178603" y="247552"/>
                  </a:cubicBezTo>
                  <a:cubicBezTo>
                    <a:pt x="186976" y="247552"/>
                    <a:pt x="195348" y="244390"/>
                    <a:pt x="201749" y="238046"/>
                  </a:cubicBezTo>
                  <a:lnTo>
                    <a:pt x="293237" y="146864"/>
                  </a:lnTo>
                  <a:cubicBezTo>
                    <a:pt x="299409" y="140758"/>
                    <a:pt x="302895" y="132462"/>
                    <a:pt x="302895" y="123880"/>
                  </a:cubicBezTo>
                  <a:cubicBezTo>
                    <a:pt x="302895" y="115222"/>
                    <a:pt x="299418" y="106916"/>
                    <a:pt x="293322" y="10082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21600000">
            <a:off x="740512" y="3633987"/>
            <a:ext cx="2860572" cy="1365357"/>
            <a:chOff x="740512" y="3633987"/>
            <a:chExt cx="2860572" cy="1365357"/>
          </a:xfrm>
        </p:grpSpPr>
        <p:sp>
          <p:nvSpPr>
            <p:cNvPr id="7" name="Freeform 7"/>
            <p:cNvSpPr/>
            <p:nvPr/>
          </p:nvSpPr>
          <p:spPr>
            <a:xfrm>
              <a:off x="740512" y="3633987"/>
              <a:ext cx="2860572" cy="1365357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5F5FFF">
                <a:alpha val="10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21600000">
            <a:off x="3959761" y="2267455"/>
            <a:ext cx="102405" cy="86881"/>
            <a:chOff x="3959761" y="2267455"/>
            <a:chExt cx="102405" cy="86881"/>
          </a:xfrm>
        </p:grpSpPr>
        <p:sp>
          <p:nvSpPr>
            <p:cNvPr id="9" name="Freeform 9"/>
            <p:cNvSpPr/>
            <p:nvPr/>
          </p:nvSpPr>
          <p:spPr>
            <a:xfrm>
              <a:off x="3959761" y="2267455"/>
              <a:ext cx="102405" cy="86881"/>
            </a:xfrm>
            <a:custGeom>
              <a:avLst/>
              <a:gdLst/>
              <a:ahLst/>
              <a:cxnLst/>
              <a:pathLst>
                <a:path w="302888" h="302695">
                  <a:moveTo>
                    <a:pt x="206243" y="151348"/>
                  </a:moveTo>
                  <a:lnTo>
                    <a:pt x="297883" y="242902"/>
                  </a:lnTo>
                  <a:cubicBezTo>
                    <a:pt x="304465" y="249484"/>
                    <a:pt x="304579" y="260047"/>
                    <a:pt x="298083" y="266533"/>
                  </a:cubicBezTo>
                  <a:lnTo>
                    <a:pt x="266707" y="297918"/>
                  </a:lnTo>
                  <a:cubicBezTo>
                    <a:pt x="260211" y="304319"/>
                    <a:pt x="249639" y="304319"/>
                    <a:pt x="243057" y="297728"/>
                  </a:cubicBezTo>
                  <a:lnTo>
                    <a:pt x="151417" y="206173"/>
                  </a:lnTo>
                  <a:lnTo>
                    <a:pt x="59758" y="297728"/>
                  </a:lnTo>
                  <a:cubicBezTo>
                    <a:pt x="53176" y="304310"/>
                    <a:pt x="42613" y="304310"/>
                    <a:pt x="36126" y="297918"/>
                  </a:cubicBezTo>
                  <a:lnTo>
                    <a:pt x="4827" y="266533"/>
                  </a:lnTo>
                  <a:cubicBezTo>
                    <a:pt x="-1669" y="260037"/>
                    <a:pt x="-1564" y="249484"/>
                    <a:pt x="4922" y="242902"/>
                  </a:cubicBezTo>
                  <a:lnTo>
                    <a:pt x="96572" y="151348"/>
                  </a:lnTo>
                  <a:lnTo>
                    <a:pt x="4913" y="59784"/>
                  </a:lnTo>
                  <a:cubicBezTo>
                    <a:pt x="-1574" y="53202"/>
                    <a:pt x="-1669" y="42639"/>
                    <a:pt x="4818" y="36152"/>
                  </a:cubicBezTo>
                  <a:lnTo>
                    <a:pt x="36117" y="4853"/>
                  </a:lnTo>
                  <a:cubicBezTo>
                    <a:pt x="42613" y="-1633"/>
                    <a:pt x="53166" y="-1633"/>
                    <a:pt x="59748" y="4948"/>
                  </a:cubicBezTo>
                  <a:lnTo>
                    <a:pt x="151407" y="96607"/>
                  </a:lnTo>
                  <a:lnTo>
                    <a:pt x="243047" y="4948"/>
                  </a:lnTo>
                  <a:cubicBezTo>
                    <a:pt x="249629" y="-1633"/>
                    <a:pt x="260211" y="-1633"/>
                    <a:pt x="266698" y="4853"/>
                  </a:cubicBezTo>
                  <a:lnTo>
                    <a:pt x="298073" y="36152"/>
                  </a:lnTo>
                  <a:cubicBezTo>
                    <a:pt x="304579" y="42639"/>
                    <a:pt x="304465" y="53202"/>
                    <a:pt x="297873" y="59784"/>
                  </a:cubicBezTo>
                  <a:lnTo>
                    <a:pt x="206243" y="151348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21600000">
            <a:off x="1990935" y="3623034"/>
            <a:ext cx="2968007" cy="1376363"/>
            <a:chOff x="1990935" y="3623034"/>
            <a:chExt cx="2968007" cy="1376363"/>
          </a:xfrm>
        </p:grpSpPr>
        <p:sp>
          <p:nvSpPr>
            <p:cNvPr id="11" name="Freeform 11"/>
            <p:cNvSpPr/>
            <p:nvPr/>
          </p:nvSpPr>
          <p:spPr>
            <a:xfrm>
              <a:off x="1990935" y="3623034"/>
              <a:ext cx="2968007" cy="1376363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5FFF">
                <a:alpha val="100000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 rot="0" flipH="1">
            <a:off x="6435423" y="3633987"/>
            <a:ext cx="2860572" cy="1365357"/>
            <a:chOff x="6435423" y="3633987"/>
            <a:chExt cx="2860572" cy="1365357"/>
          </a:xfrm>
        </p:grpSpPr>
        <p:sp>
          <p:nvSpPr>
            <p:cNvPr id="13" name="Freeform 13"/>
            <p:cNvSpPr/>
            <p:nvPr/>
          </p:nvSpPr>
          <p:spPr>
            <a:xfrm>
              <a:off x="6435423" y="3633987"/>
              <a:ext cx="2860572" cy="1365357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5A623">
                <a:alpha val="100000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1600000">
            <a:off x="3898344" y="2215325"/>
            <a:ext cx="225162" cy="191130"/>
            <a:chOff x="3898344" y="2215325"/>
            <a:chExt cx="225162" cy="191130"/>
          </a:xfrm>
        </p:grpSpPr>
        <p:sp>
          <p:nvSpPr>
            <p:cNvPr id="15" name="Freeform 15"/>
            <p:cNvSpPr/>
            <p:nvPr/>
          </p:nvSpPr>
          <p:spPr>
            <a:xfrm>
              <a:off x="3898344" y="2215325"/>
              <a:ext cx="225162" cy="191130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CB7B85">
                <a:alpha val="100000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 rot="0" flipH="1">
            <a:off x="4956534" y="3623034"/>
            <a:ext cx="2968007" cy="1376363"/>
            <a:chOff x="4956534" y="3623034"/>
            <a:chExt cx="2968007" cy="1376363"/>
          </a:xfrm>
        </p:grpSpPr>
        <p:sp>
          <p:nvSpPr>
            <p:cNvPr id="17" name="Freeform 17"/>
            <p:cNvSpPr/>
            <p:nvPr/>
          </p:nvSpPr>
          <p:spPr>
            <a:xfrm>
              <a:off x="4956534" y="3623034"/>
              <a:ext cx="2968007" cy="1376363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623">
                <a:alpha val="100000"/>
              </a:srgbClr>
            </a:solidFill>
          </p:spPr>
        </p:sp>
      </p:grpSp>
      <p:cxnSp>
        <p:nvCxnSpPr>
          <p:cNvPr id="19" name="Straight Connector 19"/>
          <p:cNvCxnSpPr/>
          <p:nvPr/>
        </p:nvCxnSpPr>
        <p:spPr>
          <a:xfrm rot="5400000">
            <a:off x="1353969" y="3440687"/>
            <a:ext cx="1223071" cy="0"/>
          </a:xfrm>
          <a:prstGeom prst="line">
            <a:avLst/>
          </a:prstGeom>
          <a:ln w="22733" cap="flat">
            <a:solidFill>
              <a:srgbClr val="5F5FFF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1"/>
          <p:cNvGrpSpPr/>
          <p:nvPr/>
        </p:nvGrpSpPr>
        <p:grpSpPr>
          <a:xfrm rot="21600000">
            <a:off x="3892563" y="1919707"/>
            <a:ext cx="102405" cy="86881"/>
            <a:chOff x="3892563" y="1919707"/>
            <a:chExt cx="102405" cy="86881"/>
          </a:xfrm>
        </p:grpSpPr>
        <p:sp>
          <p:nvSpPr>
            <p:cNvPr id="20" name="Freeform 20"/>
            <p:cNvSpPr/>
            <p:nvPr/>
          </p:nvSpPr>
          <p:spPr>
            <a:xfrm>
              <a:off x="3892563" y="1919707"/>
              <a:ext cx="102405" cy="86881"/>
            </a:xfrm>
            <a:custGeom>
              <a:avLst/>
              <a:gdLst/>
              <a:ahLst/>
              <a:cxnLst/>
              <a:pathLst>
                <a:path w="302888" h="302695">
                  <a:moveTo>
                    <a:pt x="206243" y="151348"/>
                  </a:moveTo>
                  <a:lnTo>
                    <a:pt x="297883" y="242902"/>
                  </a:lnTo>
                  <a:cubicBezTo>
                    <a:pt x="304465" y="249484"/>
                    <a:pt x="304579" y="260047"/>
                    <a:pt x="298083" y="266533"/>
                  </a:cubicBezTo>
                  <a:lnTo>
                    <a:pt x="266707" y="297918"/>
                  </a:lnTo>
                  <a:cubicBezTo>
                    <a:pt x="260211" y="304319"/>
                    <a:pt x="249639" y="304319"/>
                    <a:pt x="243057" y="297728"/>
                  </a:cubicBezTo>
                  <a:lnTo>
                    <a:pt x="151417" y="206173"/>
                  </a:lnTo>
                  <a:lnTo>
                    <a:pt x="59758" y="297728"/>
                  </a:lnTo>
                  <a:cubicBezTo>
                    <a:pt x="53176" y="304310"/>
                    <a:pt x="42613" y="304310"/>
                    <a:pt x="36126" y="297918"/>
                  </a:cubicBezTo>
                  <a:lnTo>
                    <a:pt x="4827" y="266533"/>
                  </a:lnTo>
                  <a:cubicBezTo>
                    <a:pt x="-1669" y="260037"/>
                    <a:pt x="-1564" y="249484"/>
                    <a:pt x="4922" y="242902"/>
                  </a:cubicBezTo>
                  <a:lnTo>
                    <a:pt x="96572" y="151348"/>
                  </a:lnTo>
                  <a:lnTo>
                    <a:pt x="4913" y="59784"/>
                  </a:lnTo>
                  <a:cubicBezTo>
                    <a:pt x="-1574" y="53202"/>
                    <a:pt x="-1669" y="42639"/>
                    <a:pt x="4818" y="36152"/>
                  </a:cubicBezTo>
                  <a:lnTo>
                    <a:pt x="36117" y="4853"/>
                  </a:lnTo>
                  <a:cubicBezTo>
                    <a:pt x="42613" y="-1633"/>
                    <a:pt x="53166" y="-1633"/>
                    <a:pt x="59748" y="4948"/>
                  </a:cubicBezTo>
                  <a:lnTo>
                    <a:pt x="151407" y="96607"/>
                  </a:lnTo>
                  <a:lnTo>
                    <a:pt x="243047" y="4948"/>
                  </a:lnTo>
                  <a:cubicBezTo>
                    <a:pt x="249629" y="-1633"/>
                    <a:pt x="260211" y="-1633"/>
                    <a:pt x="266698" y="4853"/>
                  </a:cubicBezTo>
                  <a:lnTo>
                    <a:pt x="298073" y="36152"/>
                  </a:lnTo>
                  <a:cubicBezTo>
                    <a:pt x="304579" y="42639"/>
                    <a:pt x="304465" y="53202"/>
                    <a:pt x="297873" y="59784"/>
                  </a:cubicBezTo>
                  <a:lnTo>
                    <a:pt x="206243" y="151348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cxnSp>
        <p:nvCxnSpPr>
          <p:cNvPr id="22" name="Straight Connector 22"/>
          <p:cNvCxnSpPr/>
          <p:nvPr/>
        </p:nvCxnSpPr>
        <p:spPr>
          <a:xfrm rot="5400000">
            <a:off x="3301784" y="3440687"/>
            <a:ext cx="1223071" cy="0"/>
          </a:xfrm>
          <a:prstGeom prst="line">
            <a:avLst/>
          </a:prstGeom>
          <a:ln w="22733" cap="flat">
            <a:solidFill>
              <a:srgbClr val="5F5FFF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3"/>
          <p:cNvCxnSpPr/>
          <p:nvPr/>
        </p:nvCxnSpPr>
        <p:spPr>
          <a:xfrm rot="5400000">
            <a:off x="5303434" y="3440687"/>
            <a:ext cx="1223071" cy="0"/>
          </a:xfrm>
          <a:prstGeom prst="line">
            <a:avLst/>
          </a:prstGeom>
          <a:ln w="22733" cap="flat">
            <a:solidFill>
              <a:srgbClr val="F5A623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5"/>
          <p:cNvGrpSpPr/>
          <p:nvPr/>
        </p:nvGrpSpPr>
        <p:grpSpPr>
          <a:xfrm rot="21600000">
            <a:off x="3831117" y="1867595"/>
            <a:ext cx="225162" cy="191130"/>
            <a:chOff x="3831117" y="1867595"/>
            <a:chExt cx="225162" cy="191130"/>
          </a:xfrm>
        </p:grpSpPr>
        <p:sp>
          <p:nvSpPr>
            <p:cNvPr id="24" name="Freeform 24"/>
            <p:cNvSpPr/>
            <p:nvPr/>
          </p:nvSpPr>
          <p:spPr>
            <a:xfrm>
              <a:off x="3831117" y="1867595"/>
              <a:ext cx="225162" cy="191130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CB7B85">
                <a:alpha val="100000"/>
              </a:srgbClr>
            </a:solidFill>
          </p:spPr>
        </p:sp>
      </p:grpSp>
      <p:cxnSp>
        <p:nvCxnSpPr>
          <p:cNvPr id="26" name="Straight Connector 26"/>
          <p:cNvCxnSpPr/>
          <p:nvPr/>
        </p:nvCxnSpPr>
        <p:spPr>
          <a:xfrm rot="5400000">
            <a:off x="7278110" y="3440687"/>
            <a:ext cx="1223071" cy="0"/>
          </a:xfrm>
          <a:prstGeom prst="line">
            <a:avLst/>
          </a:prstGeom>
          <a:ln w="22733" cap="flat">
            <a:solidFill>
              <a:srgbClr val="F5A623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8"/>
          <p:cNvGrpSpPr/>
          <p:nvPr/>
        </p:nvGrpSpPr>
        <p:grpSpPr>
          <a:xfrm rot="21600000">
            <a:off x="3610213" y="2170557"/>
            <a:ext cx="102405" cy="86881"/>
            <a:chOff x="3610213" y="2170557"/>
            <a:chExt cx="102405" cy="86881"/>
          </a:xfrm>
        </p:grpSpPr>
        <p:sp>
          <p:nvSpPr>
            <p:cNvPr id="27" name="Freeform 27"/>
            <p:cNvSpPr/>
            <p:nvPr/>
          </p:nvSpPr>
          <p:spPr>
            <a:xfrm>
              <a:off x="3610213" y="2170557"/>
              <a:ext cx="102405" cy="86881"/>
            </a:xfrm>
            <a:custGeom>
              <a:avLst/>
              <a:gdLst/>
              <a:ahLst/>
              <a:cxnLst/>
              <a:pathLst>
                <a:path w="302888" h="302695">
                  <a:moveTo>
                    <a:pt x="206243" y="151348"/>
                  </a:moveTo>
                  <a:lnTo>
                    <a:pt x="297883" y="242902"/>
                  </a:lnTo>
                  <a:cubicBezTo>
                    <a:pt x="304465" y="249484"/>
                    <a:pt x="304579" y="260047"/>
                    <a:pt x="298083" y="266533"/>
                  </a:cubicBezTo>
                  <a:lnTo>
                    <a:pt x="266707" y="297918"/>
                  </a:lnTo>
                  <a:cubicBezTo>
                    <a:pt x="260211" y="304319"/>
                    <a:pt x="249639" y="304319"/>
                    <a:pt x="243057" y="297728"/>
                  </a:cubicBezTo>
                  <a:lnTo>
                    <a:pt x="151417" y="206173"/>
                  </a:lnTo>
                  <a:lnTo>
                    <a:pt x="59758" y="297728"/>
                  </a:lnTo>
                  <a:cubicBezTo>
                    <a:pt x="53176" y="304310"/>
                    <a:pt x="42613" y="304310"/>
                    <a:pt x="36126" y="297918"/>
                  </a:cubicBezTo>
                  <a:lnTo>
                    <a:pt x="4827" y="266533"/>
                  </a:lnTo>
                  <a:cubicBezTo>
                    <a:pt x="-1669" y="260037"/>
                    <a:pt x="-1564" y="249484"/>
                    <a:pt x="4922" y="242902"/>
                  </a:cubicBezTo>
                  <a:lnTo>
                    <a:pt x="96572" y="151348"/>
                  </a:lnTo>
                  <a:lnTo>
                    <a:pt x="4913" y="59784"/>
                  </a:lnTo>
                  <a:cubicBezTo>
                    <a:pt x="-1574" y="53202"/>
                    <a:pt x="-1669" y="42639"/>
                    <a:pt x="4818" y="36152"/>
                  </a:cubicBezTo>
                  <a:lnTo>
                    <a:pt x="36117" y="4853"/>
                  </a:lnTo>
                  <a:cubicBezTo>
                    <a:pt x="42613" y="-1633"/>
                    <a:pt x="53166" y="-1633"/>
                    <a:pt x="59748" y="4948"/>
                  </a:cubicBezTo>
                  <a:lnTo>
                    <a:pt x="151407" y="96607"/>
                  </a:lnTo>
                  <a:lnTo>
                    <a:pt x="243047" y="4948"/>
                  </a:lnTo>
                  <a:cubicBezTo>
                    <a:pt x="249629" y="-1633"/>
                    <a:pt x="260211" y="-1633"/>
                    <a:pt x="266698" y="4853"/>
                  </a:cubicBezTo>
                  <a:lnTo>
                    <a:pt x="298073" y="36152"/>
                  </a:lnTo>
                  <a:cubicBezTo>
                    <a:pt x="304579" y="42639"/>
                    <a:pt x="304465" y="53202"/>
                    <a:pt x="297873" y="59784"/>
                  </a:cubicBezTo>
                  <a:lnTo>
                    <a:pt x="206243" y="151348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 rot="21600000">
            <a:off x="3548777" y="2118408"/>
            <a:ext cx="225162" cy="191130"/>
            <a:chOff x="3548777" y="2118408"/>
            <a:chExt cx="225162" cy="191130"/>
          </a:xfrm>
        </p:grpSpPr>
        <p:sp>
          <p:nvSpPr>
            <p:cNvPr id="29" name="Freeform 29"/>
            <p:cNvSpPr/>
            <p:nvPr/>
          </p:nvSpPr>
          <p:spPr>
            <a:xfrm>
              <a:off x="3548777" y="2118408"/>
              <a:ext cx="225162" cy="191130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CB7B85">
                <a:alpha val="100000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 rot="21600000">
            <a:off x="7041147" y="1399708"/>
            <a:ext cx="1697444" cy="1440419"/>
            <a:chOff x="7041147" y="1399708"/>
            <a:chExt cx="1697444" cy="1440419"/>
          </a:xfrm>
        </p:grpSpPr>
        <p:sp>
          <p:nvSpPr>
            <p:cNvPr id="31" name="Freeform 31"/>
            <p:cNvSpPr/>
            <p:nvPr/>
          </p:nvSpPr>
          <p:spPr>
            <a:xfrm>
              <a:off x="7041147" y="1399708"/>
              <a:ext cx="1697444" cy="1440419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grpSp>
        <p:nvGrpSpPr>
          <p:cNvPr id="34" name="Group 34"/>
          <p:cNvGrpSpPr/>
          <p:nvPr/>
        </p:nvGrpSpPr>
        <p:grpSpPr>
          <a:xfrm rot="21600000">
            <a:off x="1808902" y="3822906"/>
            <a:ext cx="313478" cy="265978"/>
            <a:chOff x="1808902" y="3822906"/>
            <a:chExt cx="313478" cy="265978"/>
          </a:xfrm>
        </p:grpSpPr>
        <p:sp>
          <p:nvSpPr>
            <p:cNvPr id="33" name="Freeform 33"/>
            <p:cNvSpPr/>
            <p:nvPr/>
          </p:nvSpPr>
          <p:spPr>
            <a:xfrm>
              <a:off x="1808902" y="3822906"/>
              <a:ext cx="313478" cy="265978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36" name="Group 36"/>
          <p:cNvGrpSpPr/>
          <p:nvPr/>
        </p:nvGrpSpPr>
        <p:grpSpPr>
          <a:xfrm rot="2979135">
            <a:off x="3872570" y="2361695"/>
            <a:ext cx="92018" cy="43799"/>
            <a:chOff x="3872570" y="2361695"/>
            <a:chExt cx="92018" cy="43799"/>
          </a:xfrm>
        </p:grpSpPr>
        <p:sp>
          <p:nvSpPr>
            <p:cNvPr id="35" name="Freeform 35"/>
            <p:cNvSpPr/>
            <p:nvPr/>
          </p:nvSpPr>
          <p:spPr>
            <a:xfrm>
              <a:off x="3872570" y="2361695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38" name="Group 38"/>
          <p:cNvGrpSpPr/>
          <p:nvPr/>
        </p:nvGrpSpPr>
        <p:grpSpPr>
          <a:xfrm rot="21600000">
            <a:off x="3752907" y="3822906"/>
            <a:ext cx="313478" cy="265978"/>
            <a:chOff x="3752907" y="3822906"/>
            <a:chExt cx="313478" cy="265978"/>
          </a:xfrm>
        </p:grpSpPr>
        <p:sp>
          <p:nvSpPr>
            <p:cNvPr id="37" name="Freeform 37"/>
            <p:cNvSpPr/>
            <p:nvPr/>
          </p:nvSpPr>
          <p:spPr>
            <a:xfrm>
              <a:off x="3752907" y="3822906"/>
              <a:ext cx="313478" cy="265978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40" name="Group 40"/>
          <p:cNvGrpSpPr/>
          <p:nvPr/>
        </p:nvGrpSpPr>
        <p:grpSpPr>
          <a:xfrm rot="21600000">
            <a:off x="5778465" y="3822906"/>
            <a:ext cx="313478" cy="265978"/>
            <a:chOff x="5778465" y="3822906"/>
            <a:chExt cx="313478" cy="265978"/>
          </a:xfrm>
        </p:grpSpPr>
        <p:sp>
          <p:nvSpPr>
            <p:cNvPr id="39" name="Freeform 39"/>
            <p:cNvSpPr/>
            <p:nvPr/>
          </p:nvSpPr>
          <p:spPr>
            <a:xfrm>
              <a:off x="5778465" y="3822906"/>
              <a:ext cx="313478" cy="265978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42" name="Group 42"/>
          <p:cNvGrpSpPr/>
          <p:nvPr/>
        </p:nvGrpSpPr>
        <p:grpSpPr>
          <a:xfrm rot="6428417">
            <a:off x="3749592" y="2146173"/>
            <a:ext cx="92018" cy="43799"/>
            <a:chOff x="3749592" y="2146173"/>
            <a:chExt cx="92018" cy="43799"/>
          </a:xfrm>
        </p:grpSpPr>
        <p:sp>
          <p:nvSpPr>
            <p:cNvPr id="41" name="Freeform 41"/>
            <p:cNvSpPr/>
            <p:nvPr/>
          </p:nvSpPr>
          <p:spPr>
            <a:xfrm>
              <a:off x="3749592" y="2146173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44" name="Group 44"/>
          <p:cNvGrpSpPr/>
          <p:nvPr/>
        </p:nvGrpSpPr>
        <p:grpSpPr>
          <a:xfrm rot="21600000">
            <a:off x="7750264" y="3822906"/>
            <a:ext cx="313478" cy="265978"/>
            <a:chOff x="7750264" y="3822906"/>
            <a:chExt cx="313478" cy="265978"/>
          </a:xfrm>
        </p:grpSpPr>
        <p:sp>
          <p:nvSpPr>
            <p:cNvPr id="43" name="Freeform 43"/>
            <p:cNvSpPr/>
            <p:nvPr/>
          </p:nvSpPr>
          <p:spPr>
            <a:xfrm>
              <a:off x="7750264" y="3822906"/>
              <a:ext cx="313478" cy="265978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45" name="TextBox 45"/>
          <p:cNvSpPr txBox="1"/>
          <p:nvPr/>
        </p:nvSpPr>
        <p:spPr>
          <a:xfrm rot="21600000">
            <a:off x="1246356" y="4161863"/>
            <a:ext cx="1497481" cy="592204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35"/>
              </a:lnSpc>
            </a:pPr>
            <a:r>
              <a:rPr lang="en-US" sz="1200" b="1" i="0" spc="0">
                <a:solidFill>
                  <a:srgbClr val="FFFFFF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Федеральный комитет по противодействию коррупции и экстремизму</a:t>
            </a:r>
            <a:endParaRPr lang="en-US" sz="1200" b="1" i="0" spc="0">
              <a:solidFill>
                <a:srgbClr val="FFFFFF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charset="0"/>
              <a:cs typeface="Segoe UI Light" panose="020B0502040204020203" charset="0"/>
            </a:endParaRPr>
          </a:p>
          <a:p>
            <a:pPr algn="ctr">
              <a:lnSpc>
                <a:spcPts val="935"/>
              </a:lnSpc>
            </a:pPr>
            <a:r>
              <a:rPr lang="en-US" sz="1200" b="1" i="0" spc="0">
                <a:solidFill>
                  <a:srgbClr val="FFFFFF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Российской Федерации</a:t>
            </a:r>
            <a:endParaRPr lang="en-US" sz="1200" b="1" i="0" spc="0">
              <a:solidFill>
                <a:srgbClr val="FFFFFF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charset="0"/>
              <a:cs typeface="Segoe UI Light" panose="020B0502040204020203" charset="0"/>
            </a:endParaRPr>
          </a:p>
        </p:txBody>
      </p:sp>
      <p:grpSp>
        <p:nvGrpSpPr>
          <p:cNvPr id="47" name="Group 47"/>
          <p:cNvGrpSpPr/>
          <p:nvPr/>
        </p:nvGrpSpPr>
        <p:grpSpPr>
          <a:xfrm rot="19707829">
            <a:off x="4047944" y="1985534"/>
            <a:ext cx="92018" cy="43799"/>
            <a:chOff x="4047944" y="1985534"/>
            <a:chExt cx="92018" cy="43799"/>
          </a:xfrm>
        </p:grpSpPr>
        <p:sp>
          <p:nvSpPr>
            <p:cNvPr id="46" name="Freeform 46"/>
            <p:cNvSpPr/>
            <p:nvPr/>
          </p:nvSpPr>
          <p:spPr>
            <a:xfrm>
              <a:off x="4047944" y="1985534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48" name="TextBox 48"/>
          <p:cNvSpPr txBox="1"/>
          <p:nvPr/>
        </p:nvSpPr>
        <p:spPr>
          <a:xfrm rot="21600000">
            <a:off x="1809115" y="3887470"/>
            <a:ext cx="320675" cy="125095"/>
          </a:xfrm>
          <a:prstGeom prst="rect">
            <a:avLst/>
          </a:prstGeom>
        </p:spPr>
        <p:txBody>
          <a:bodyPr lIns="0" tIns="10800" rIns="0" bIns="0" rtlCol="0" anchor="t"/>
          <a:lstStyle/>
          <a:p>
            <a:pPr algn="ctr">
              <a:lnSpc>
                <a:spcPts val="970"/>
              </a:lnSpc>
            </a:pPr>
            <a:r>
              <a:rPr lang="en-US" sz="805" b="1" i="0" spc="0">
                <a:solidFill>
                  <a:schemeClr val="tx1">
                    <a:alpha val="100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1</a:t>
            </a:r>
            <a:endParaRPr lang="en-US" sz="805" b="1" i="0" spc="0">
              <a:solidFill>
                <a:schemeClr val="tx1">
                  <a:alpha val="100000"/>
                </a:schemeClr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49" name="TextBox 49"/>
          <p:cNvSpPr txBox="1"/>
          <p:nvPr/>
        </p:nvSpPr>
        <p:spPr>
          <a:xfrm rot="21600000">
            <a:off x="3752907" y="3887553"/>
            <a:ext cx="320678" cy="124816"/>
          </a:xfrm>
          <a:prstGeom prst="rect">
            <a:avLst/>
          </a:prstGeom>
        </p:spPr>
        <p:txBody>
          <a:bodyPr lIns="0" tIns="10800" rIns="0" bIns="0" rtlCol="0" anchor="t"/>
          <a:lstStyle/>
          <a:p>
            <a:pPr algn="ctr">
              <a:lnSpc>
                <a:spcPts val="970"/>
              </a:lnSpc>
            </a:pPr>
            <a:r>
              <a:rPr lang="en-US" sz="805" b="1" i="0" spc="0">
                <a:solidFill>
                  <a:schemeClr val="tx1">
                    <a:alpha val="100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2</a:t>
            </a:r>
            <a:endParaRPr lang="en-US" sz="805" b="1" i="0" spc="0">
              <a:solidFill>
                <a:schemeClr val="tx1">
                  <a:alpha val="100000"/>
                </a:schemeClr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grpSp>
        <p:nvGrpSpPr>
          <p:cNvPr id="51" name="Group 51"/>
          <p:cNvGrpSpPr/>
          <p:nvPr/>
        </p:nvGrpSpPr>
        <p:grpSpPr>
          <a:xfrm rot="6428417">
            <a:off x="3916871" y="2146173"/>
            <a:ext cx="92018" cy="43799"/>
            <a:chOff x="3916871" y="2146173"/>
            <a:chExt cx="92018" cy="43799"/>
          </a:xfrm>
        </p:grpSpPr>
        <p:sp>
          <p:nvSpPr>
            <p:cNvPr id="50" name="Freeform 50"/>
            <p:cNvSpPr/>
            <p:nvPr/>
          </p:nvSpPr>
          <p:spPr>
            <a:xfrm>
              <a:off x="3916871" y="2146173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52" name="TextBox 52"/>
          <p:cNvSpPr txBox="1"/>
          <p:nvPr/>
        </p:nvSpPr>
        <p:spPr>
          <a:xfrm rot="21600000">
            <a:off x="423735" y="362876"/>
            <a:ext cx="8897866" cy="4191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lIns="0" tIns="39600" rIns="0" bIns="0" rtlCol="0" anchor="t"/>
          <a:lstStyle/>
          <a:p>
            <a:pPr algn="ctr">
              <a:lnSpc>
                <a:spcPts val="3325"/>
              </a:lnSpc>
            </a:pPr>
            <a:r>
              <a:rPr lang="en-US" sz="2770" b="1" i="0" spc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АНТИКОРРУПЦИОННЫЕ ОРГАНИЗАЦИИ В РФ</a:t>
            </a:r>
            <a:endParaRPr lang="en-US" sz="2770" b="1" i="0" spc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53" name="TextBox 53"/>
          <p:cNvSpPr txBox="1"/>
          <p:nvPr/>
        </p:nvSpPr>
        <p:spPr>
          <a:xfrm rot="21600000">
            <a:off x="5778465" y="3887553"/>
            <a:ext cx="320678" cy="124816"/>
          </a:xfrm>
          <a:prstGeom prst="rect">
            <a:avLst/>
          </a:prstGeom>
        </p:spPr>
        <p:txBody>
          <a:bodyPr lIns="0" tIns="10800" rIns="0" bIns="0" rtlCol="0" anchor="t"/>
          <a:lstStyle/>
          <a:p>
            <a:pPr algn="ctr">
              <a:lnSpc>
                <a:spcPts val="970"/>
              </a:lnSpc>
            </a:pPr>
            <a:r>
              <a:rPr lang="en-US" sz="805" b="1" i="0" spc="0">
                <a:solidFill>
                  <a:schemeClr val="tx1">
                    <a:alpha val="100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3</a:t>
            </a:r>
            <a:endParaRPr lang="en-US" sz="805" b="1" i="0" spc="0">
              <a:solidFill>
                <a:schemeClr val="tx1">
                  <a:alpha val="100000"/>
                </a:schemeClr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grpSp>
        <p:nvGrpSpPr>
          <p:cNvPr id="55" name="Group 55"/>
          <p:cNvGrpSpPr/>
          <p:nvPr/>
        </p:nvGrpSpPr>
        <p:grpSpPr>
          <a:xfrm rot="0">
            <a:off x="3800132" y="1989163"/>
            <a:ext cx="92018" cy="43799"/>
            <a:chOff x="3800132" y="1989163"/>
            <a:chExt cx="92018" cy="43799"/>
          </a:xfrm>
        </p:grpSpPr>
        <p:sp>
          <p:nvSpPr>
            <p:cNvPr id="54" name="Freeform 54"/>
            <p:cNvSpPr/>
            <p:nvPr/>
          </p:nvSpPr>
          <p:spPr>
            <a:xfrm>
              <a:off x="3800132" y="1989163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56" name="TextBox 56"/>
          <p:cNvSpPr txBox="1"/>
          <p:nvPr/>
        </p:nvSpPr>
        <p:spPr>
          <a:xfrm rot="21600000">
            <a:off x="7750264" y="3887553"/>
            <a:ext cx="320678" cy="124816"/>
          </a:xfrm>
          <a:prstGeom prst="rect">
            <a:avLst/>
          </a:prstGeom>
        </p:spPr>
        <p:txBody>
          <a:bodyPr lIns="0" tIns="10800" rIns="0" bIns="0" rtlCol="0" anchor="t"/>
          <a:lstStyle/>
          <a:p>
            <a:pPr algn="ctr">
              <a:lnSpc>
                <a:spcPts val="970"/>
              </a:lnSpc>
            </a:pPr>
            <a:r>
              <a:rPr lang="en-US" sz="805" b="1" i="0" spc="0">
                <a:solidFill>
                  <a:schemeClr val="tx1">
                    <a:alpha val="100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4</a:t>
            </a:r>
            <a:endParaRPr lang="en-US" sz="805" b="1" i="0" spc="0">
              <a:solidFill>
                <a:schemeClr val="tx1">
                  <a:alpha val="100000"/>
                </a:schemeClr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57" name="TextBox 57"/>
          <p:cNvSpPr txBox="1"/>
          <p:nvPr/>
        </p:nvSpPr>
        <p:spPr>
          <a:xfrm rot="21600000">
            <a:off x="3080061" y="4114162"/>
            <a:ext cx="1803454" cy="82908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35"/>
              </a:lnSpc>
            </a:pPr>
            <a:r>
              <a:rPr lang="en-US" sz="1200" b="1" i="0" spc="0">
                <a:solidFill>
                  <a:srgbClr val="FFFFFF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Межрегиональная общественная организация «Комитет по противодействию</a:t>
            </a:r>
            <a:endParaRPr lang="en-US" sz="1200" b="1" i="0" spc="0">
              <a:solidFill>
                <a:srgbClr val="FFFFFF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charset="0"/>
              <a:cs typeface="Segoe UI Light" panose="020B0502040204020203" charset="0"/>
            </a:endParaRPr>
          </a:p>
          <a:p>
            <a:pPr algn="ctr">
              <a:lnSpc>
                <a:spcPts val="935"/>
              </a:lnSpc>
            </a:pPr>
            <a:r>
              <a:rPr lang="en-US" sz="1200" b="1" i="0" spc="0">
                <a:solidFill>
                  <a:srgbClr val="FFFFFF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коррупции и содействию общественной безопасности»</a:t>
            </a:r>
            <a:endParaRPr lang="en-US" sz="1200" b="1" i="0" spc="0">
              <a:solidFill>
                <a:srgbClr val="FFFFFF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charset="0"/>
              <a:cs typeface="Segoe UI Light" panose="020B0502040204020203" charset="0"/>
            </a:endParaRPr>
          </a:p>
        </p:txBody>
      </p:sp>
      <p:grpSp>
        <p:nvGrpSpPr>
          <p:cNvPr id="59" name="Group 59"/>
          <p:cNvGrpSpPr/>
          <p:nvPr/>
        </p:nvGrpSpPr>
        <p:grpSpPr>
          <a:xfrm rot="0">
            <a:off x="3706663" y="1838935"/>
            <a:ext cx="92018" cy="43799"/>
            <a:chOff x="3706663" y="1838935"/>
            <a:chExt cx="92018" cy="43799"/>
          </a:xfrm>
        </p:grpSpPr>
        <p:sp>
          <p:nvSpPr>
            <p:cNvPr id="58" name="Freeform 58"/>
            <p:cNvSpPr/>
            <p:nvPr/>
          </p:nvSpPr>
          <p:spPr>
            <a:xfrm>
              <a:off x="3706663" y="1838935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60" name="TextBox 60"/>
          <p:cNvSpPr txBox="1"/>
          <p:nvPr/>
        </p:nvSpPr>
        <p:spPr>
          <a:xfrm rot="21600000">
            <a:off x="4961890" y="4149725"/>
            <a:ext cx="2078990" cy="59245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35"/>
              </a:lnSpc>
            </a:pPr>
            <a:r>
              <a:rPr lang="en-US" sz="1200" b="1" i="0" spc="0">
                <a:solidFill>
                  <a:srgbClr val="FFFFFF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Межрегиональная общественная организация развития антикоррупционных</a:t>
            </a:r>
            <a:endParaRPr lang="en-US" sz="1200" b="1" i="0" spc="0">
              <a:solidFill>
                <a:srgbClr val="FFFFFF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charset="0"/>
              <a:cs typeface="Segoe UI Light" panose="020B0502040204020203" charset="0"/>
            </a:endParaRPr>
          </a:p>
          <a:p>
            <a:pPr algn="ctr">
              <a:lnSpc>
                <a:spcPts val="935"/>
              </a:lnSpc>
            </a:pPr>
            <a:r>
              <a:rPr lang="en-US" sz="1200" b="1" i="0" spc="0">
                <a:solidFill>
                  <a:srgbClr val="FFFFFF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программ «Общественный антикоррупционный комитет»</a:t>
            </a:r>
            <a:endParaRPr lang="en-US" sz="1200" b="1" i="0" spc="0">
              <a:solidFill>
                <a:srgbClr val="FFFFFF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charset="0"/>
              <a:cs typeface="Segoe UI Light" panose="020B0502040204020203" charset="0"/>
            </a:endParaRPr>
          </a:p>
        </p:txBody>
      </p:sp>
      <p:grpSp>
        <p:nvGrpSpPr>
          <p:cNvPr id="62" name="Group 62"/>
          <p:cNvGrpSpPr/>
          <p:nvPr/>
        </p:nvGrpSpPr>
        <p:grpSpPr>
          <a:xfrm rot="0">
            <a:off x="4110085" y="2312356"/>
            <a:ext cx="92018" cy="43799"/>
            <a:chOff x="4110085" y="2312356"/>
            <a:chExt cx="92018" cy="43799"/>
          </a:xfrm>
        </p:grpSpPr>
        <p:sp>
          <p:nvSpPr>
            <p:cNvPr id="61" name="Freeform 61"/>
            <p:cNvSpPr/>
            <p:nvPr/>
          </p:nvSpPr>
          <p:spPr>
            <a:xfrm>
              <a:off x="4110085" y="2312356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63" name="TextBox 63"/>
          <p:cNvSpPr txBox="1"/>
          <p:nvPr/>
        </p:nvSpPr>
        <p:spPr>
          <a:xfrm rot="21600000">
            <a:off x="7131796" y="4145832"/>
            <a:ext cx="1778821" cy="6858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1200" b="1" i="0" spc="0">
                <a:solidFill>
                  <a:srgbClr val="FFFFFF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Общероссийская общественная организация «Центр противодействия коррупции в</a:t>
            </a:r>
            <a:endParaRPr lang="en-US" sz="1200" b="1" i="0" spc="0">
              <a:solidFill>
                <a:srgbClr val="FFFFFF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charset="0"/>
              <a:cs typeface="Segoe UI Light" panose="020B0502040204020203" charset="0"/>
            </a:endParaRPr>
          </a:p>
          <a:p>
            <a:pPr algn="ctr">
              <a:lnSpc>
                <a:spcPts val="900"/>
              </a:lnSpc>
            </a:pPr>
            <a:r>
              <a:rPr lang="en-US" sz="1200" b="1" i="0" spc="0">
                <a:solidFill>
                  <a:srgbClr val="FFFFFF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charset="0"/>
                <a:cs typeface="Segoe UI Light" panose="020B0502040204020203" charset="0"/>
              </a:rPr>
              <a:t>органах государственной власти»</a:t>
            </a:r>
            <a:endParaRPr lang="en-US" sz="1200" b="1" i="0" spc="0">
              <a:solidFill>
                <a:srgbClr val="FFFFFF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charset="0"/>
              <a:cs typeface="Segoe UI Light" panose="020B0502040204020203" charset="0"/>
            </a:endParaRPr>
          </a:p>
        </p:txBody>
      </p:sp>
      <p:grpSp>
        <p:nvGrpSpPr>
          <p:cNvPr id="65" name="Group 65"/>
          <p:cNvGrpSpPr/>
          <p:nvPr/>
        </p:nvGrpSpPr>
        <p:grpSpPr>
          <a:xfrm rot="19707829">
            <a:off x="4136527" y="2131571"/>
            <a:ext cx="92018" cy="43799"/>
            <a:chOff x="4136527" y="2131571"/>
            <a:chExt cx="92018" cy="43799"/>
          </a:xfrm>
        </p:grpSpPr>
        <p:sp>
          <p:nvSpPr>
            <p:cNvPr id="64" name="Freeform 64"/>
            <p:cNvSpPr/>
            <p:nvPr/>
          </p:nvSpPr>
          <p:spPr>
            <a:xfrm>
              <a:off x="4136527" y="2131571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67" name="Group 67"/>
          <p:cNvGrpSpPr/>
          <p:nvPr/>
        </p:nvGrpSpPr>
        <p:grpSpPr>
          <a:xfrm rot="6428417">
            <a:off x="1988487" y="1857137"/>
            <a:ext cx="92018" cy="43799"/>
            <a:chOff x="1988487" y="1857137"/>
            <a:chExt cx="92018" cy="43799"/>
          </a:xfrm>
        </p:grpSpPr>
        <p:sp>
          <p:nvSpPr>
            <p:cNvPr id="66" name="Freeform 66"/>
            <p:cNvSpPr/>
            <p:nvPr/>
          </p:nvSpPr>
          <p:spPr>
            <a:xfrm>
              <a:off x="1988487" y="1857137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69" name="Group 69"/>
          <p:cNvGrpSpPr/>
          <p:nvPr/>
        </p:nvGrpSpPr>
        <p:grpSpPr>
          <a:xfrm rot="2246087">
            <a:off x="3688899" y="2337435"/>
            <a:ext cx="92018" cy="43799"/>
            <a:chOff x="3688899" y="2337435"/>
            <a:chExt cx="92018" cy="43799"/>
          </a:xfrm>
        </p:grpSpPr>
        <p:sp>
          <p:nvSpPr>
            <p:cNvPr id="68" name="Freeform 68"/>
            <p:cNvSpPr/>
            <p:nvPr/>
          </p:nvSpPr>
          <p:spPr>
            <a:xfrm>
              <a:off x="3688899" y="2337435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71" name="Group 71"/>
          <p:cNvGrpSpPr/>
          <p:nvPr/>
        </p:nvGrpSpPr>
        <p:grpSpPr>
          <a:xfrm rot="20006361">
            <a:off x="1579969" y="2120370"/>
            <a:ext cx="92018" cy="43799"/>
            <a:chOff x="1579969" y="2120370"/>
            <a:chExt cx="92018" cy="43799"/>
          </a:xfrm>
        </p:grpSpPr>
        <p:sp>
          <p:nvSpPr>
            <p:cNvPr id="70" name="Freeform 70"/>
            <p:cNvSpPr/>
            <p:nvPr/>
          </p:nvSpPr>
          <p:spPr>
            <a:xfrm>
              <a:off x="1579969" y="2120370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73" name="Group 73"/>
          <p:cNvGrpSpPr/>
          <p:nvPr/>
        </p:nvGrpSpPr>
        <p:grpSpPr>
          <a:xfrm rot="20006361">
            <a:off x="3542805" y="2108968"/>
            <a:ext cx="92018" cy="43799"/>
            <a:chOff x="3542805" y="2108968"/>
            <a:chExt cx="92018" cy="43799"/>
          </a:xfrm>
        </p:grpSpPr>
        <p:sp>
          <p:nvSpPr>
            <p:cNvPr id="72" name="Freeform 72"/>
            <p:cNvSpPr/>
            <p:nvPr/>
          </p:nvSpPr>
          <p:spPr>
            <a:xfrm>
              <a:off x="3542805" y="2108968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75" name="Group 75"/>
          <p:cNvGrpSpPr/>
          <p:nvPr/>
        </p:nvGrpSpPr>
        <p:grpSpPr>
          <a:xfrm rot="2246087">
            <a:off x="1726073" y="2348865"/>
            <a:ext cx="92018" cy="43799"/>
            <a:chOff x="1726073" y="2348865"/>
            <a:chExt cx="92018" cy="43799"/>
          </a:xfrm>
        </p:grpSpPr>
        <p:sp>
          <p:nvSpPr>
            <p:cNvPr id="74" name="Freeform 74"/>
            <p:cNvSpPr/>
            <p:nvPr/>
          </p:nvSpPr>
          <p:spPr>
            <a:xfrm>
              <a:off x="1726073" y="2348865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77" name="Group 77"/>
          <p:cNvGrpSpPr/>
          <p:nvPr/>
        </p:nvGrpSpPr>
        <p:grpSpPr>
          <a:xfrm rot="19707829">
            <a:off x="2173691" y="2142953"/>
            <a:ext cx="92018" cy="43799"/>
            <a:chOff x="2173691" y="2142953"/>
            <a:chExt cx="92018" cy="43799"/>
          </a:xfrm>
        </p:grpSpPr>
        <p:sp>
          <p:nvSpPr>
            <p:cNvPr id="76" name="Freeform 76"/>
            <p:cNvSpPr/>
            <p:nvPr/>
          </p:nvSpPr>
          <p:spPr>
            <a:xfrm>
              <a:off x="2173691" y="2142953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79" name="Group 79"/>
          <p:cNvGrpSpPr/>
          <p:nvPr/>
        </p:nvGrpSpPr>
        <p:grpSpPr>
          <a:xfrm rot="6428417">
            <a:off x="3951322" y="1845745"/>
            <a:ext cx="92018" cy="43799"/>
            <a:chOff x="3951322" y="1845745"/>
            <a:chExt cx="92018" cy="43799"/>
          </a:xfrm>
        </p:grpSpPr>
        <p:sp>
          <p:nvSpPr>
            <p:cNvPr id="78" name="Freeform 78"/>
            <p:cNvSpPr/>
            <p:nvPr/>
          </p:nvSpPr>
          <p:spPr>
            <a:xfrm>
              <a:off x="3951322" y="1845745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81" name="Group 81"/>
          <p:cNvGrpSpPr/>
          <p:nvPr/>
        </p:nvGrpSpPr>
        <p:grpSpPr>
          <a:xfrm rot="0">
            <a:off x="2147268" y="2323748"/>
            <a:ext cx="92018" cy="43799"/>
            <a:chOff x="2147268" y="2323748"/>
            <a:chExt cx="92018" cy="43799"/>
          </a:xfrm>
        </p:grpSpPr>
        <p:sp>
          <p:nvSpPr>
            <p:cNvPr id="80" name="Freeform 80"/>
            <p:cNvSpPr/>
            <p:nvPr/>
          </p:nvSpPr>
          <p:spPr>
            <a:xfrm>
              <a:off x="2147268" y="2323748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83" name="Group 83"/>
          <p:cNvGrpSpPr/>
          <p:nvPr/>
        </p:nvGrpSpPr>
        <p:grpSpPr>
          <a:xfrm rot="0">
            <a:off x="1743818" y="1850355"/>
            <a:ext cx="92018" cy="43799"/>
            <a:chOff x="1743818" y="1850355"/>
            <a:chExt cx="92018" cy="43799"/>
          </a:xfrm>
        </p:grpSpPr>
        <p:sp>
          <p:nvSpPr>
            <p:cNvPr id="82" name="Freeform 82"/>
            <p:cNvSpPr/>
            <p:nvPr/>
          </p:nvSpPr>
          <p:spPr>
            <a:xfrm>
              <a:off x="1743818" y="1850355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85" name="Group 85"/>
          <p:cNvGrpSpPr/>
          <p:nvPr/>
        </p:nvGrpSpPr>
        <p:grpSpPr>
          <a:xfrm rot="2979135">
            <a:off x="5889174" y="2373106"/>
            <a:ext cx="92018" cy="43799"/>
            <a:chOff x="5889174" y="2373106"/>
            <a:chExt cx="92018" cy="43799"/>
          </a:xfrm>
        </p:grpSpPr>
        <p:sp>
          <p:nvSpPr>
            <p:cNvPr id="84" name="Freeform 84"/>
            <p:cNvSpPr/>
            <p:nvPr/>
          </p:nvSpPr>
          <p:spPr>
            <a:xfrm>
              <a:off x="5889174" y="2373106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87" name="Group 87"/>
          <p:cNvGrpSpPr/>
          <p:nvPr/>
        </p:nvGrpSpPr>
        <p:grpSpPr>
          <a:xfrm rot="0">
            <a:off x="1837277" y="2000574"/>
            <a:ext cx="92018" cy="43799"/>
            <a:chOff x="1837277" y="2000574"/>
            <a:chExt cx="92018" cy="43799"/>
          </a:xfrm>
        </p:grpSpPr>
        <p:sp>
          <p:nvSpPr>
            <p:cNvPr id="86" name="Freeform 86"/>
            <p:cNvSpPr/>
            <p:nvPr/>
          </p:nvSpPr>
          <p:spPr>
            <a:xfrm>
              <a:off x="1837277" y="2000574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89" name="Group 89"/>
          <p:cNvGrpSpPr/>
          <p:nvPr/>
        </p:nvGrpSpPr>
        <p:grpSpPr>
          <a:xfrm rot="6428417">
            <a:off x="1954035" y="2157584"/>
            <a:ext cx="92018" cy="43799"/>
            <a:chOff x="1954035" y="2157584"/>
            <a:chExt cx="92018" cy="43799"/>
          </a:xfrm>
        </p:grpSpPr>
        <p:sp>
          <p:nvSpPr>
            <p:cNvPr id="88" name="Freeform 88"/>
            <p:cNvSpPr/>
            <p:nvPr/>
          </p:nvSpPr>
          <p:spPr>
            <a:xfrm>
              <a:off x="1954035" y="2157584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91" name="Group 91"/>
          <p:cNvGrpSpPr/>
          <p:nvPr/>
        </p:nvGrpSpPr>
        <p:grpSpPr>
          <a:xfrm rot="6428417">
            <a:off x="5766178" y="2157584"/>
            <a:ext cx="92018" cy="43799"/>
            <a:chOff x="5766178" y="2157584"/>
            <a:chExt cx="92018" cy="43799"/>
          </a:xfrm>
        </p:grpSpPr>
        <p:sp>
          <p:nvSpPr>
            <p:cNvPr id="90" name="Freeform 90"/>
            <p:cNvSpPr/>
            <p:nvPr/>
          </p:nvSpPr>
          <p:spPr>
            <a:xfrm>
              <a:off x="5766178" y="2157584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93" name="Group 93"/>
          <p:cNvGrpSpPr/>
          <p:nvPr/>
        </p:nvGrpSpPr>
        <p:grpSpPr>
          <a:xfrm rot="19707829">
            <a:off x="2085108" y="1996926"/>
            <a:ext cx="92018" cy="43799"/>
            <a:chOff x="2085108" y="1996926"/>
            <a:chExt cx="92018" cy="43799"/>
          </a:xfrm>
        </p:grpSpPr>
        <p:sp>
          <p:nvSpPr>
            <p:cNvPr id="92" name="Freeform 92"/>
            <p:cNvSpPr/>
            <p:nvPr/>
          </p:nvSpPr>
          <p:spPr>
            <a:xfrm>
              <a:off x="2085108" y="1996926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95" name="Group 95"/>
          <p:cNvGrpSpPr/>
          <p:nvPr/>
        </p:nvGrpSpPr>
        <p:grpSpPr>
          <a:xfrm rot="6428417">
            <a:off x="1786757" y="2157584"/>
            <a:ext cx="92018" cy="43799"/>
            <a:chOff x="1786757" y="2157584"/>
            <a:chExt cx="92018" cy="43799"/>
          </a:xfrm>
        </p:grpSpPr>
        <p:sp>
          <p:nvSpPr>
            <p:cNvPr id="94" name="Freeform 94"/>
            <p:cNvSpPr/>
            <p:nvPr/>
          </p:nvSpPr>
          <p:spPr>
            <a:xfrm>
              <a:off x="1786757" y="2157584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97" name="Group 97"/>
          <p:cNvGrpSpPr/>
          <p:nvPr/>
        </p:nvGrpSpPr>
        <p:grpSpPr>
          <a:xfrm rot="19707829">
            <a:off x="6064558" y="1996926"/>
            <a:ext cx="92018" cy="43799"/>
            <a:chOff x="6064558" y="1996926"/>
            <a:chExt cx="92018" cy="43799"/>
          </a:xfrm>
        </p:grpSpPr>
        <p:sp>
          <p:nvSpPr>
            <p:cNvPr id="96" name="Freeform 96"/>
            <p:cNvSpPr/>
            <p:nvPr/>
          </p:nvSpPr>
          <p:spPr>
            <a:xfrm>
              <a:off x="6064558" y="1996926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99" name="Group 99"/>
          <p:cNvGrpSpPr/>
          <p:nvPr/>
        </p:nvGrpSpPr>
        <p:grpSpPr>
          <a:xfrm rot="2979135">
            <a:off x="1909734" y="2373106"/>
            <a:ext cx="92018" cy="43799"/>
            <a:chOff x="1909734" y="2373106"/>
            <a:chExt cx="92018" cy="43799"/>
          </a:xfrm>
        </p:grpSpPr>
        <p:sp>
          <p:nvSpPr>
            <p:cNvPr id="98" name="Freeform 98"/>
            <p:cNvSpPr/>
            <p:nvPr/>
          </p:nvSpPr>
          <p:spPr>
            <a:xfrm>
              <a:off x="1909734" y="2373106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101" name="Group 101"/>
          <p:cNvGrpSpPr/>
          <p:nvPr/>
        </p:nvGrpSpPr>
        <p:grpSpPr>
          <a:xfrm rot="6428417">
            <a:off x="5967917" y="1857137"/>
            <a:ext cx="92018" cy="43799"/>
            <a:chOff x="5967917" y="1857137"/>
            <a:chExt cx="92018" cy="43799"/>
          </a:xfrm>
        </p:grpSpPr>
        <p:sp>
          <p:nvSpPr>
            <p:cNvPr id="100" name="Freeform 100"/>
            <p:cNvSpPr/>
            <p:nvPr/>
          </p:nvSpPr>
          <p:spPr>
            <a:xfrm>
              <a:off x="5967917" y="1857137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103" name="Group 103"/>
          <p:cNvGrpSpPr/>
          <p:nvPr/>
        </p:nvGrpSpPr>
        <p:grpSpPr>
          <a:xfrm rot="6428417">
            <a:off x="5933465" y="2157574"/>
            <a:ext cx="92018" cy="43799"/>
            <a:chOff x="5933465" y="2157574"/>
            <a:chExt cx="92018" cy="43799"/>
          </a:xfrm>
        </p:grpSpPr>
        <p:sp>
          <p:nvSpPr>
            <p:cNvPr id="102" name="Freeform 102"/>
            <p:cNvSpPr/>
            <p:nvPr/>
          </p:nvSpPr>
          <p:spPr>
            <a:xfrm>
              <a:off x="5933465" y="2157574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105" name="Group 105"/>
          <p:cNvGrpSpPr/>
          <p:nvPr/>
        </p:nvGrpSpPr>
        <p:grpSpPr>
          <a:xfrm rot="20006361">
            <a:off x="5559428" y="2120370"/>
            <a:ext cx="92018" cy="43799"/>
            <a:chOff x="5559428" y="2120370"/>
            <a:chExt cx="92018" cy="43799"/>
          </a:xfrm>
        </p:grpSpPr>
        <p:sp>
          <p:nvSpPr>
            <p:cNvPr id="104" name="Freeform 104"/>
            <p:cNvSpPr/>
            <p:nvPr/>
          </p:nvSpPr>
          <p:spPr>
            <a:xfrm>
              <a:off x="5559428" y="2120370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107" name="Group 107"/>
          <p:cNvGrpSpPr/>
          <p:nvPr/>
        </p:nvGrpSpPr>
        <p:grpSpPr>
          <a:xfrm rot="2246087">
            <a:off x="5705503" y="2348865"/>
            <a:ext cx="92018" cy="43799"/>
            <a:chOff x="5705503" y="2348865"/>
            <a:chExt cx="92018" cy="43799"/>
          </a:xfrm>
        </p:grpSpPr>
        <p:sp>
          <p:nvSpPr>
            <p:cNvPr id="106" name="Freeform 106"/>
            <p:cNvSpPr/>
            <p:nvPr/>
          </p:nvSpPr>
          <p:spPr>
            <a:xfrm>
              <a:off x="5705503" y="2348865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D7A5BF">
                <a:alpha val="100000"/>
              </a:srgbClr>
            </a:solidFill>
          </p:spPr>
        </p:sp>
      </p:grpSp>
      <p:grpSp>
        <p:nvGrpSpPr>
          <p:cNvPr id="109" name="Group 109"/>
          <p:cNvGrpSpPr/>
          <p:nvPr/>
        </p:nvGrpSpPr>
        <p:grpSpPr>
          <a:xfrm rot="0">
            <a:off x="5816737" y="2000574"/>
            <a:ext cx="92018" cy="43799"/>
            <a:chOff x="5816737" y="2000574"/>
            <a:chExt cx="92018" cy="43799"/>
          </a:xfrm>
        </p:grpSpPr>
        <p:sp>
          <p:nvSpPr>
            <p:cNvPr id="108" name="Freeform 108"/>
            <p:cNvSpPr/>
            <p:nvPr/>
          </p:nvSpPr>
          <p:spPr>
            <a:xfrm>
              <a:off x="5816737" y="2000574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D7A5BF">
                <a:alpha val="100000"/>
              </a:srgbClr>
            </a:solidFill>
          </p:spPr>
        </p:sp>
      </p:grpSp>
      <p:grpSp>
        <p:nvGrpSpPr>
          <p:cNvPr id="111" name="Group 111"/>
          <p:cNvGrpSpPr/>
          <p:nvPr/>
        </p:nvGrpSpPr>
        <p:grpSpPr>
          <a:xfrm rot="19707829">
            <a:off x="6153122" y="2142953"/>
            <a:ext cx="92018" cy="43799"/>
            <a:chOff x="6153122" y="2142953"/>
            <a:chExt cx="92018" cy="43799"/>
          </a:xfrm>
        </p:grpSpPr>
        <p:sp>
          <p:nvSpPr>
            <p:cNvPr id="110" name="Freeform 110"/>
            <p:cNvSpPr/>
            <p:nvPr/>
          </p:nvSpPr>
          <p:spPr>
            <a:xfrm>
              <a:off x="6153122" y="2142953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D7A5BF">
                <a:alpha val="100000"/>
              </a:srgbClr>
            </a:solidFill>
          </p:spPr>
        </p:sp>
      </p:grpSp>
      <p:grpSp>
        <p:nvGrpSpPr>
          <p:cNvPr id="113" name="Group 113"/>
          <p:cNvGrpSpPr/>
          <p:nvPr/>
        </p:nvGrpSpPr>
        <p:grpSpPr>
          <a:xfrm rot="0">
            <a:off x="6126680" y="2323748"/>
            <a:ext cx="92018" cy="43799"/>
            <a:chOff x="6126680" y="2323748"/>
            <a:chExt cx="92018" cy="43799"/>
          </a:xfrm>
        </p:grpSpPr>
        <p:sp>
          <p:nvSpPr>
            <p:cNvPr id="112" name="Freeform 112"/>
            <p:cNvSpPr/>
            <p:nvPr/>
          </p:nvSpPr>
          <p:spPr>
            <a:xfrm>
              <a:off x="6126680" y="2323748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115" name="Group 115"/>
          <p:cNvGrpSpPr/>
          <p:nvPr/>
        </p:nvGrpSpPr>
        <p:grpSpPr>
          <a:xfrm rot="3598320">
            <a:off x="8035537" y="2087966"/>
            <a:ext cx="318930" cy="152063"/>
            <a:chOff x="8035537" y="2087966"/>
            <a:chExt cx="318930" cy="152063"/>
          </a:xfrm>
        </p:grpSpPr>
        <p:sp>
          <p:nvSpPr>
            <p:cNvPr id="114" name="Freeform 114"/>
            <p:cNvSpPr/>
            <p:nvPr/>
          </p:nvSpPr>
          <p:spPr>
            <a:xfrm>
              <a:off x="8035537" y="2087966"/>
              <a:ext cx="318930" cy="152063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7AAC47">
                <a:alpha val="100000"/>
              </a:srgbClr>
            </a:solidFill>
          </p:spPr>
        </p:sp>
      </p:grpSp>
      <p:grpSp>
        <p:nvGrpSpPr>
          <p:cNvPr id="117" name="Group 117"/>
          <p:cNvGrpSpPr/>
          <p:nvPr/>
        </p:nvGrpSpPr>
        <p:grpSpPr>
          <a:xfrm rot="0">
            <a:off x="5723220" y="1850355"/>
            <a:ext cx="92018" cy="43799"/>
            <a:chOff x="5723220" y="1850355"/>
            <a:chExt cx="92018" cy="43799"/>
          </a:xfrm>
        </p:grpSpPr>
        <p:sp>
          <p:nvSpPr>
            <p:cNvPr id="116" name="Freeform 116"/>
            <p:cNvSpPr/>
            <p:nvPr/>
          </p:nvSpPr>
          <p:spPr>
            <a:xfrm>
              <a:off x="5723220" y="1850355"/>
              <a:ext cx="92018" cy="43799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119" name="Group 119"/>
          <p:cNvGrpSpPr/>
          <p:nvPr/>
        </p:nvGrpSpPr>
        <p:grpSpPr>
          <a:xfrm rot="2145247">
            <a:off x="7444064" y="2081136"/>
            <a:ext cx="318930" cy="152063"/>
            <a:chOff x="7444064" y="2081136"/>
            <a:chExt cx="318930" cy="152063"/>
          </a:xfrm>
        </p:grpSpPr>
        <p:sp>
          <p:nvSpPr>
            <p:cNvPr id="118" name="Freeform 118"/>
            <p:cNvSpPr/>
            <p:nvPr/>
          </p:nvSpPr>
          <p:spPr>
            <a:xfrm>
              <a:off x="7444064" y="2081136"/>
              <a:ext cx="318930" cy="152063"/>
            </a:xfrm>
            <a:custGeom>
              <a:avLst/>
              <a:gdLst/>
              <a:ahLst/>
              <a:cxnLst/>
              <a:pathLst>
                <a:path w="304800" h="171450">
                  <a:moveTo>
                    <a:pt x="219075" y="171450"/>
                  </a:moveTo>
                  <a:lnTo>
                    <a:pt x="85725" y="171450"/>
                  </a:lnTo>
                  <a:cubicBezTo>
                    <a:pt x="39053" y="171450"/>
                    <a:pt x="0" y="133350"/>
                    <a:pt x="0" y="85725"/>
                  </a:cubicBezTo>
                  <a:lnTo>
                    <a:pt x="0" y="85725"/>
                  </a:lnTo>
                  <a:cubicBezTo>
                    <a:pt x="0" y="39053"/>
                    <a:pt x="38100" y="0"/>
                    <a:pt x="85725" y="0"/>
                  </a:cubicBezTo>
                  <a:lnTo>
                    <a:pt x="219075" y="0"/>
                  </a:lnTo>
                  <a:cubicBezTo>
                    <a:pt x="265748" y="0"/>
                    <a:pt x="304800" y="38100"/>
                    <a:pt x="304800" y="85725"/>
                  </a:cubicBezTo>
                  <a:lnTo>
                    <a:pt x="304800" y="85725"/>
                  </a:lnTo>
                  <a:cubicBezTo>
                    <a:pt x="304800" y="132398"/>
                    <a:pt x="266700" y="171450"/>
                    <a:pt x="219075" y="17145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121" name="Group 121"/>
          <p:cNvGrpSpPr/>
          <p:nvPr/>
        </p:nvGrpSpPr>
        <p:grpSpPr>
          <a:xfrm rot="21600000">
            <a:off x="1153992" y="1473746"/>
            <a:ext cx="1697444" cy="1440419"/>
            <a:chOff x="1153992" y="1473746"/>
            <a:chExt cx="1697444" cy="1440419"/>
          </a:xfrm>
        </p:grpSpPr>
        <p:sp>
          <p:nvSpPr>
            <p:cNvPr id="120" name="Freeform 120"/>
            <p:cNvSpPr/>
            <p:nvPr/>
          </p:nvSpPr>
          <p:spPr>
            <a:xfrm>
              <a:off x="1153992" y="1473746"/>
              <a:ext cx="1697444" cy="1440419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4F4F4">
                <a:alpha val="71000"/>
              </a:srgbClr>
            </a:solidFill>
          </p:spPr>
        </p:sp>
      </p:grpSp>
      <p:grpSp>
        <p:nvGrpSpPr>
          <p:cNvPr id="123" name="Group 123"/>
          <p:cNvGrpSpPr/>
          <p:nvPr/>
        </p:nvGrpSpPr>
        <p:grpSpPr>
          <a:xfrm rot="21600000">
            <a:off x="3064821" y="1399708"/>
            <a:ext cx="1697444" cy="1440419"/>
            <a:chOff x="3064821" y="1399708"/>
            <a:chExt cx="1697444" cy="1440419"/>
          </a:xfrm>
        </p:grpSpPr>
        <p:sp>
          <p:nvSpPr>
            <p:cNvPr id="122" name="Freeform 122"/>
            <p:cNvSpPr/>
            <p:nvPr/>
          </p:nvSpPr>
          <p:spPr>
            <a:xfrm>
              <a:off x="3064821" y="1399708"/>
              <a:ext cx="1697444" cy="1440419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E5E5E5">
                <a:alpha val="51000"/>
              </a:srgbClr>
            </a:solidFill>
          </p:spPr>
        </p:sp>
      </p:grpSp>
      <p:grpSp>
        <p:nvGrpSpPr>
          <p:cNvPr id="125" name="Group 125"/>
          <p:cNvGrpSpPr/>
          <p:nvPr/>
        </p:nvGrpSpPr>
        <p:grpSpPr>
          <a:xfrm rot="21600000">
            <a:off x="5066405" y="1399708"/>
            <a:ext cx="1697444" cy="1440419"/>
            <a:chOff x="5066405" y="1399708"/>
            <a:chExt cx="1697444" cy="1440419"/>
          </a:xfrm>
        </p:grpSpPr>
        <p:sp>
          <p:nvSpPr>
            <p:cNvPr id="124" name="Freeform 124"/>
            <p:cNvSpPr/>
            <p:nvPr/>
          </p:nvSpPr>
          <p:spPr>
            <a:xfrm>
              <a:off x="5066405" y="1399708"/>
              <a:ext cx="1697444" cy="1440419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4F4F4">
                <a:alpha val="100000"/>
              </a:srgbClr>
            </a:solidFill>
          </p:spPr>
        </p:sp>
      </p:grpSp>
      <p:pic>
        <p:nvPicPr>
          <p:cNvPr id="126" name="Picture 126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rot="21600000">
            <a:off x="1335542" y="1533792"/>
            <a:ext cx="1285875" cy="1295400"/>
          </a:xfrm>
          <a:prstGeom prst="rect">
            <a:avLst/>
          </a:prstGeom>
        </p:spPr>
      </p:pic>
      <p:pic>
        <p:nvPicPr>
          <p:cNvPr id="127" name="Picture 127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rot="21600000">
            <a:off x="3221831" y="1490758"/>
            <a:ext cx="1323975" cy="12763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28" name="Picture 128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21600000">
            <a:off x="5247084" y="1444228"/>
            <a:ext cx="1323975" cy="13239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29" name="Picture 129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 rot="21600000">
            <a:off x="7218759" y="1458516"/>
            <a:ext cx="1343025" cy="1295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33" name="Изображение 132" descr="надо22"/>
          <p:cNvPicPr>
            <a:picLocks noChangeAspect="1"/>
          </p:cNvPicPr>
          <p:nvPr/>
        </p:nvPicPr>
        <p:blipFill>
          <a:blip r:embed="rId5">
            <a:lum bright="-6000"/>
          </a:blip>
          <a:srcRect l="23425" r="19300"/>
          <a:stretch>
            <a:fillRect/>
          </a:stretch>
        </p:blipFill>
        <p:spPr>
          <a:xfrm>
            <a:off x="1300480" y="1541780"/>
            <a:ext cx="1375410" cy="1287145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0"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3D">
                <a:alpha val="100000"/>
              </a:srgbClr>
            </a:solidFill>
          </p:spPr>
        </p:sp>
      </p:grpSp>
      <p:sp>
        <p:nvSpPr>
          <p:cNvPr id="25" name="Прямоугольник 24"/>
          <p:cNvSpPr/>
          <p:nvPr/>
        </p:nvSpPr>
        <p:spPr>
          <a:xfrm>
            <a:off x="6769735" y="0"/>
            <a:ext cx="200025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alphaModFix amt="86000"/>
          </a:blip>
          <a:srcRect/>
          <a:stretch>
            <a:fillRect/>
          </a:stretch>
        </p:blipFill>
        <p:spPr>
          <a:xfrm rot="21600000">
            <a:off x="732791" y="401003"/>
            <a:ext cx="5419725" cy="6286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21600000">
            <a:off x="837547" y="555943"/>
            <a:ext cx="5179275" cy="30480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800" b="1" i="0" spc="0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ПРИЧИНЫ КОРРУПЦИИ</a:t>
            </a:r>
            <a:endParaRPr lang="en-US" sz="2800" b="1" i="0" spc="0">
              <a:solidFill>
                <a:srgbClr val="000000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charset="0"/>
              <a:cs typeface="Segoe UI Black" panose="020B0A02040204020203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 rot="5400000">
            <a:off x="362969" y="344485"/>
            <a:ext cx="746056" cy="746056"/>
            <a:chOff x="474094" y="344485"/>
            <a:chExt cx="746056" cy="746056"/>
          </a:xfrm>
        </p:grpSpPr>
        <p:sp>
          <p:nvSpPr>
            <p:cNvPr id="6" name="Freeform 6"/>
            <p:cNvSpPr/>
            <p:nvPr/>
          </p:nvSpPr>
          <p:spPr>
            <a:xfrm>
              <a:off x="474094" y="344485"/>
              <a:ext cx="746056" cy="746056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5F5FFF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-271989" y="344485"/>
            <a:ext cx="746056" cy="746056"/>
            <a:chOff x="-257384" y="344485"/>
            <a:chExt cx="746056" cy="746056"/>
          </a:xfrm>
        </p:grpSpPr>
        <p:sp>
          <p:nvSpPr>
            <p:cNvPr id="8" name="Freeform 8"/>
            <p:cNvSpPr/>
            <p:nvPr/>
          </p:nvSpPr>
          <p:spPr>
            <a:xfrm>
              <a:off x="-257384" y="344485"/>
              <a:ext cx="746056" cy="746056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5F5FFF">
                <a:alpha val="100000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rot="21600000">
            <a:off x="303212" y="1362707"/>
            <a:ext cx="228600" cy="2762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21600000">
            <a:off x="363535" y="1367476"/>
            <a:ext cx="3140925" cy="1905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600" b="1" i="0" spc="0">
                <a:solidFill>
                  <a:srgbClr val="000000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ДВУСМЫСЛЕННЫЕ ЗАКОНЫ</a:t>
            </a:r>
            <a:endParaRPr lang="en-US" sz="1600" b="1" i="0" spc="0">
              <a:solidFill>
                <a:srgbClr val="000000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rot="21600000">
            <a:off x="303212" y="1835782"/>
            <a:ext cx="228600" cy="27622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1600000">
            <a:off x="638175" y="1836099"/>
            <a:ext cx="5407875" cy="1905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500"/>
              </a:lnSpc>
            </a:pPr>
            <a:r>
              <a:rPr lang="en-US" sz="1500" b="1" i="0" spc="0">
                <a:solidFill>
                  <a:srgbClr val="000000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НЕСТАБИЛЬНАЯ ПОЛИТИЧЕСКАЯ СИТУАЦИЯ В СТРАНЕ</a:t>
            </a:r>
            <a:endParaRPr lang="en-US" sz="1500" b="1" i="0" spc="0">
              <a:solidFill>
                <a:srgbClr val="000000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21600000">
            <a:off x="303212" y="2327592"/>
            <a:ext cx="238125" cy="28575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 rot="21600000">
            <a:off x="638175" y="2237105"/>
            <a:ext cx="6880225" cy="3048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ct val="100000"/>
              </a:lnSpc>
            </a:pPr>
            <a:r>
              <a:rPr lang="en-US" sz="1400" b="1" i="0" cap="all">
                <a:solidFill>
                  <a:srgbClr val="000000">
                    <a:alpha val="100000"/>
                  </a:srgbClr>
                </a:solidFill>
                <a:uFillTx/>
                <a:latin typeface="Segoe UI Light" panose="020B0502040204020203" charset="0"/>
                <a:ea typeface="+Основной текст (восточно-азиат" charset="0"/>
                <a:cs typeface="Segoe UI Light" panose="020B0502040204020203" charset="0"/>
              </a:rPr>
              <a:t>Отсутствие сформированных механизмов </a:t>
            </a:r>
            <a:endParaRPr lang="en-US" sz="1400" b="1" i="0" cap="all">
              <a:solidFill>
                <a:srgbClr val="000000">
                  <a:alpha val="100000"/>
                </a:srgbClr>
              </a:solidFill>
              <a:uFillTx/>
              <a:latin typeface="Segoe UI Light" panose="020B0502040204020203" charset="0"/>
              <a:ea typeface="+Основной текст (восточно-азиат" charset="0"/>
              <a:cs typeface="Segoe UI Light" panose="020B0502040204020203" charset="0"/>
            </a:endParaRPr>
          </a:p>
          <a:p>
            <a:pPr algn="l">
              <a:lnSpc>
                <a:spcPct val="100000"/>
              </a:lnSpc>
            </a:pPr>
            <a:r>
              <a:rPr lang="en-US" sz="1400" b="1" i="0" cap="all">
                <a:solidFill>
                  <a:srgbClr val="000000">
                    <a:alpha val="100000"/>
                  </a:srgbClr>
                </a:solidFill>
                <a:uFillTx/>
                <a:latin typeface="Segoe UI Light" panose="020B0502040204020203" charset="0"/>
                <a:ea typeface="+Основной текст (восточно-азиат" charset="0"/>
                <a:cs typeface="Segoe UI Light" panose="020B0502040204020203" charset="0"/>
              </a:rPr>
              <a:t>взаимодействия институтов</a:t>
            </a:r>
            <a:r>
              <a:rPr lang="ru-RU" altLang="en-US" sz="1400" b="1" i="0" cap="all">
                <a:solidFill>
                  <a:srgbClr val="000000">
                    <a:alpha val="100000"/>
                  </a:srgbClr>
                </a:solidFill>
                <a:uFillTx/>
                <a:latin typeface="Segoe UI Light" panose="020B0502040204020203" charset="0"/>
                <a:ea typeface="+Основной текст (восточно-азиат" charset="0"/>
                <a:cs typeface="Segoe UI Light" panose="020B0502040204020203" charset="0"/>
              </a:rPr>
              <a:t> </a:t>
            </a:r>
            <a:r>
              <a:rPr lang="en-US" sz="1400" b="1" i="0" cap="all">
                <a:solidFill>
                  <a:srgbClr val="000000">
                    <a:alpha val="100000"/>
                  </a:srgbClr>
                </a:solidFill>
                <a:uFillTx/>
                <a:latin typeface="Segoe UI Light" panose="020B0502040204020203" charset="0"/>
                <a:ea typeface="+Основной текст (восточно-азиат" charset="0"/>
                <a:cs typeface="Segoe UI Light" panose="020B0502040204020203" charset="0"/>
              </a:rPr>
              <a:t>власти</a:t>
            </a:r>
            <a:endParaRPr lang="en-US" sz="1400" b="1" i="0" cap="all">
              <a:solidFill>
                <a:srgbClr val="000000">
                  <a:alpha val="100000"/>
                </a:srgbClr>
              </a:solidFill>
              <a:uFillTx/>
              <a:latin typeface="Segoe UI Light" panose="020B0502040204020203" charset="0"/>
              <a:ea typeface="+Основной текст (восточно-азиат" charset="0"/>
              <a:cs typeface="Segoe UI Light" panose="020B0502040204020203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21600000">
            <a:off x="293687" y="2857195"/>
            <a:ext cx="238125" cy="28575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 rot="21600000">
            <a:off x="638175" y="3579806"/>
            <a:ext cx="6131775" cy="3048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400" b="1" i="0" cap="all">
                <a:solidFill>
                  <a:srgbClr val="000000">
                    <a:alpha val="100000"/>
                  </a:srgbClr>
                </a:solidFill>
                <a:uFillTx/>
                <a:latin typeface="Segoe UI Light" panose="020B0502040204020203" charset="0"/>
                <a:ea typeface="+Основной текст (восточно-азиат" charset="0"/>
                <a:cs typeface="Segoe UI Light" panose="020B0502040204020203" charset="0"/>
              </a:rPr>
              <a:t>Зависимость стандартов и принципов, лежащих в основе работы</a:t>
            </a:r>
            <a:endParaRPr lang="en-US" sz="1400" b="1" i="0" cap="all">
              <a:solidFill>
                <a:srgbClr val="000000">
                  <a:alpha val="100000"/>
                </a:srgbClr>
              </a:solidFill>
              <a:uFillTx/>
              <a:latin typeface="Segoe UI Light" panose="020B0502040204020203" charset="0"/>
              <a:ea typeface="+Основной текст (восточно-азиат" charset="0"/>
              <a:cs typeface="Segoe UI Light" panose="020B0502040204020203" charset="0"/>
            </a:endParaRPr>
          </a:p>
          <a:p>
            <a:pPr algn="l">
              <a:lnSpc>
                <a:spcPts val="1200"/>
              </a:lnSpc>
            </a:pPr>
            <a:r>
              <a:rPr lang="en-US" sz="1400" b="1" i="0" cap="all">
                <a:solidFill>
                  <a:srgbClr val="000000">
                    <a:alpha val="100000"/>
                  </a:srgbClr>
                </a:solidFill>
                <a:uFillTx/>
                <a:latin typeface="Segoe UI Light" panose="020B0502040204020203" charset="0"/>
                <a:ea typeface="+Основной текст (восточно-азиат" charset="0"/>
                <a:cs typeface="Segoe UI Light" panose="020B0502040204020203" charset="0"/>
              </a:rPr>
              <a:t>бюрократического аппарата, от политики правящей элиты</a:t>
            </a:r>
            <a:endParaRPr lang="en-US" sz="1400" b="1" i="0" cap="all">
              <a:solidFill>
                <a:srgbClr val="000000">
                  <a:alpha val="100000"/>
                </a:srgbClr>
              </a:solidFill>
              <a:uFillTx/>
              <a:latin typeface="Segoe UI Light" panose="020B0502040204020203" charset="0"/>
              <a:ea typeface="+Основной текст (восточно-азиат" charset="0"/>
              <a:cs typeface="Segoe UI Light" panose="020B0502040204020203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21600000">
            <a:off x="303212" y="4214809"/>
            <a:ext cx="238125" cy="28575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 rot="21600000">
            <a:off x="638175" y="2831789"/>
            <a:ext cx="6331800" cy="4572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ct val="100000"/>
              </a:lnSpc>
            </a:pPr>
            <a:r>
              <a:rPr lang="en-US" sz="1400" b="1" i="0" cap="all">
                <a:solidFill>
                  <a:srgbClr val="000000">
                    <a:alpha val="100000"/>
                  </a:srgbClr>
                </a:solidFill>
                <a:uFillTx/>
                <a:latin typeface="Segoe UI Light" panose="020B0502040204020203" charset="0"/>
                <a:ea typeface="+Основной текст (восточно-азиат" charset="0"/>
                <a:cs typeface="Segoe UI Light" panose="020B0502040204020203" charset="0"/>
              </a:rPr>
              <a:t>Кумовство и политическое покровительство, которые приводят к</a:t>
            </a:r>
            <a:endParaRPr lang="en-US" sz="1400" b="1" i="0" cap="all">
              <a:solidFill>
                <a:srgbClr val="000000">
                  <a:alpha val="100000"/>
                </a:srgbClr>
              </a:solidFill>
              <a:uFillTx/>
              <a:latin typeface="Segoe UI Light" panose="020B0502040204020203" charset="0"/>
              <a:ea typeface="+Основной текст (восточно-азиат" charset="0"/>
              <a:cs typeface="Segoe UI Light" panose="020B0502040204020203" charset="0"/>
            </a:endParaRPr>
          </a:p>
          <a:p>
            <a:pPr algn="l">
              <a:lnSpc>
                <a:spcPct val="100000"/>
              </a:lnSpc>
            </a:pPr>
            <a:r>
              <a:rPr lang="en-US" sz="1400" b="1" i="0" cap="all">
                <a:solidFill>
                  <a:srgbClr val="000000">
                    <a:alpha val="100000"/>
                  </a:srgbClr>
                </a:solidFill>
                <a:uFillTx/>
                <a:latin typeface="Segoe UI Light" panose="020B0502040204020203" charset="0"/>
                <a:ea typeface="+Основной текст (восточно-азиат" charset="0"/>
                <a:cs typeface="Segoe UI Light" panose="020B0502040204020203" charset="0"/>
              </a:rPr>
              <a:t>формированию тайных соглашений, ослабляющих механизмы </a:t>
            </a:r>
            <a:endParaRPr lang="en-US" sz="1400" b="1" i="0" cap="all">
              <a:solidFill>
                <a:srgbClr val="000000">
                  <a:alpha val="100000"/>
                </a:srgbClr>
              </a:solidFill>
              <a:uFillTx/>
              <a:latin typeface="Segoe UI Light" panose="020B0502040204020203" charset="0"/>
              <a:ea typeface="+Основной текст (восточно-азиат" charset="0"/>
              <a:cs typeface="Segoe UI Light" panose="020B0502040204020203" charset="0"/>
            </a:endParaRPr>
          </a:p>
          <a:p>
            <a:pPr algn="l">
              <a:lnSpc>
                <a:spcPct val="100000"/>
              </a:lnSpc>
            </a:pPr>
            <a:r>
              <a:rPr lang="en-US" sz="1400" b="1" i="0" cap="all">
                <a:solidFill>
                  <a:srgbClr val="000000">
                    <a:alpha val="100000"/>
                  </a:srgbClr>
                </a:solidFill>
                <a:uFillTx/>
                <a:latin typeface="Segoe UI Light" panose="020B0502040204020203" charset="0"/>
                <a:ea typeface="+Основной текст (восточно-азиат" charset="0"/>
                <a:cs typeface="Segoe UI Light" panose="020B0502040204020203" charset="0"/>
              </a:rPr>
              <a:t>контроля над</a:t>
            </a:r>
            <a:r>
              <a:rPr lang="ru-RU" altLang="en-US" sz="1400" b="1" i="0" cap="all">
                <a:solidFill>
                  <a:srgbClr val="000000">
                    <a:alpha val="100000"/>
                  </a:srgbClr>
                </a:solidFill>
                <a:uFillTx/>
                <a:latin typeface="Segoe UI Light" panose="020B0502040204020203" charset="0"/>
                <a:ea typeface="+Основной текст (восточно-азиат" charset="0"/>
                <a:cs typeface="Segoe UI Light" panose="020B0502040204020203" charset="0"/>
              </a:rPr>
              <a:t> </a:t>
            </a:r>
            <a:r>
              <a:rPr lang="en-US" sz="1400" b="1" i="0" cap="all">
                <a:solidFill>
                  <a:srgbClr val="000000">
                    <a:alpha val="100000"/>
                  </a:srgbClr>
                </a:solidFill>
                <a:uFillTx/>
                <a:latin typeface="Segoe UI Light" panose="020B0502040204020203" charset="0"/>
                <a:ea typeface="+Основной текст (восточно-азиат" charset="0"/>
                <a:cs typeface="Segoe UI Light" panose="020B0502040204020203" charset="0"/>
              </a:rPr>
              <a:t>коррупцией</a:t>
            </a:r>
            <a:endParaRPr lang="en-US" sz="1400" b="1" i="0" cap="all">
              <a:solidFill>
                <a:srgbClr val="000000">
                  <a:alpha val="100000"/>
                </a:srgbClr>
              </a:solidFill>
              <a:uFillTx/>
              <a:latin typeface="Segoe UI Light" panose="020B0502040204020203" charset="0"/>
              <a:ea typeface="+Основной текст (восточно-азиат" charset="0"/>
              <a:cs typeface="Segoe UI Light" panose="020B0502040204020203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21600000">
            <a:off x="303212" y="3569021"/>
            <a:ext cx="238125" cy="28575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 rot="21600000">
            <a:off x="638175" y="4094798"/>
            <a:ext cx="6198450" cy="3048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ct val="100000"/>
              </a:lnSpc>
            </a:pPr>
            <a:r>
              <a:rPr lang="en-US" sz="1400" b="1" i="0" cap="all">
                <a:solidFill>
                  <a:srgbClr val="000000">
                    <a:alpha val="100000"/>
                  </a:srgbClr>
                </a:solidFill>
                <a:uFillTx/>
                <a:latin typeface="Segoe UI Light" panose="020B0502040204020203" charset="0"/>
                <a:ea typeface="+Основной текст (восточно-азиат" charset="0"/>
                <a:cs typeface="Segoe UI Light" panose="020B0502040204020203" charset="0"/>
              </a:rPr>
              <a:t>Отсутствие единства в системе исполнительной власти, т. е.,</a:t>
            </a:r>
            <a:endParaRPr lang="en-US" sz="1400" b="1" i="0" cap="all">
              <a:solidFill>
                <a:srgbClr val="000000">
                  <a:alpha val="100000"/>
                </a:srgbClr>
              </a:solidFill>
              <a:uFillTx/>
              <a:latin typeface="Segoe UI Light" panose="020B0502040204020203" charset="0"/>
              <a:ea typeface="+Основной текст (восточно-азиат" charset="0"/>
              <a:cs typeface="Segoe UI Light" panose="020B0502040204020203" charset="0"/>
            </a:endParaRPr>
          </a:p>
          <a:p>
            <a:pPr algn="l">
              <a:lnSpc>
                <a:spcPct val="100000"/>
              </a:lnSpc>
            </a:pPr>
            <a:r>
              <a:rPr lang="en-US" sz="1400" b="1" i="0" cap="all">
                <a:solidFill>
                  <a:srgbClr val="000000">
                    <a:alpha val="100000"/>
                  </a:srgbClr>
                </a:solidFill>
                <a:uFillTx/>
                <a:latin typeface="Segoe UI Light" panose="020B0502040204020203" charset="0"/>
                <a:ea typeface="+Основной текст (восточно-азиат" charset="0"/>
                <a:cs typeface="Segoe UI Light" panose="020B0502040204020203" charset="0"/>
              </a:rPr>
              <a:t>регулирование одной и той же деятельности различными инстанциями</a:t>
            </a:r>
            <a:endParaRPr lang="en-US" sz="1400" b="1" i="0" cap="all">
              <a:solidFill>
                <a:srgbClr val="000000">
                  <a:alpha val="100000"/>
                </a:srgbClr>
              </a:solidFill>
              <a:uFillTx/>
              <a:latin typeface="Segoe UI Light" panose="020B0502040204020203" charset="0"/>
              <a:ea typeface="+Основной текст (восточно-азиат" charset="0"/>
              <a:cs typeface="Segoe UI Light" panose="020B0502040204020203" charset="0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21600000">
            <a:off x="284162" y="4859668"/>
            <a:ext cx="238125" cy="28575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 rot="21600000">
            <a:off x="638165" y="4921568"/>
            <a:ext cx="6198450" cy="1619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45"/>
              </a:lnSpc>
            </a:pPr>
            <a:r>
              <a:rPr lang="en-US" sz="1400" b="1" i="0" cap="all">
                <a:solidFill>
                  <a:srgbClr val="000000">
                    <a:alpha val="100000"/>
                  </a:srgbClr>
                </a:solidFill>
                <a:uFillTx/>
                <a:latin typeface="Segoe UI Light" panose="020B0502040204020203" charset="0"/>
                <a:ea typeface="+Основной текст (восточно-азиат" charset="0"/>
                <a:cs typeface="Segoe UI Light" panose="020B0502040204020203" charset="0"/>
              </a:rPr>
              <a:t>Низкий уровень участия граждан в контроле над государством</a:t>
            </a:r>
            <a:endParaRPr lang="en-US" sz="1400" b="1" i="0" cap="all">
              <a:solidFill>
                <a:srgbClr val="000000">
                  <a:alpha val="100000"/>
                </a:srgbClr>
              </a:solidFill>
              <a:uFillTx/>
              <a:latin typeface="Segoe UI Light" panose="020B0502040204020203" charset="0"/>
              <a:ea typeface="+Основной текст (восточно-азиат" charset="0"/>
              <a:cs typeface="Segoe UI Light" panose="020B0502040204020203" charset="0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4">
            <a:alphaModFix amt="83000"/>
            <a:lum bright="-6000"/>
          </a:blip>
          <a:srcRect l="7418" t="6606" r="13143" b="528"/>
          <a:stretch>
            <a:fillRect/>
          </a:stretch>
        </p:blipFill>
        <p:spPr>
          <a:xfrm flipH="1">
            <a:off x="6969760" y="0"/>
            <a:ext cx="2783840" cy="5486400"/>
          </a:xfrm>
          <a:prstGeom prst="round2DiagRect">
            <a:avLst>
              <a:gd name="adj1" fmla="val 16667"/>
              <a:gd name="adj2" fmla="val 0"/>
            </a:avLst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66000"/>
            <a:lum bright="-6000" contrast="-30000"/>
          </a:blip>
          <a:srcRect/>
          <a:stretch>
            <a:fillRect/>
          </a:stretch>
        </p:blipFill>
        <p:spPr>
          <a:xfrm rot="21600000">
            <a:off x="-80963" y="0"/>
            <a:ext cx="9915525" cy="56578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16200000">
            <a:off x="252413" y="264421"/>
            <a:ext cx="621610" cy="621610"/>
            <a:chOff x="252413" y="264421"/>
            <a:chExt cx="621610" cy="621610"/>
          </a:xfrm>
        </p:grpSpPr>
        <p:sp>
          <p:nvSpPr>
            <p:cNvPr id="3" name="Freeform 3"/>
            <p:cNvSpPr/>
            <p:nvPr/>
          </p:nvSpPr>
          <p:spPr>
            <a:xfrm>
              <a:off x="252413" y="264421"/>
              <a:ext cx="621610" cy="621610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5F5FFF">
                <a:alpha val="10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16200000">
            <a:off x="861830" y="264427"/>
            <a:ext cx="621610" cy="621610"/>
            <a:chOff x="861830" y="264427"/>
            <a:chExt cx="621610" cy="621610"/>
          </a:xfrm>
        </p:grpSpPr>
        <p:sp>
          <p:nvSpPr>
            <p:cNvPr id="5" name="Freeform 5"/>
            <p:cNvSpPr/>
            <p:nvPr/>
          </p:nvSpPr>
          <p:spPr>
            <a:xfrm>
              <a:off x="861830" y="264427"/>
              <a:ext cx="621610" cy="621610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rot="21600000">
            <a:off x="1651000" y="271145"/>
            <a:ext cx="7009765" cy="60515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21600000">
            <a:off x="1386533" y="421185"/>
            <a:ext cx="6360375" cy="30480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400" b="1" i="0" spc="0">
                <a:solidFill>
                  <a:srgbClr val="FFFFFF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СПОСОБЫ БОРЬБЫ С КОРРУПЦИЕЙ</a:t>
            </a:r>
            <a:endParaRPr lang="en-US" sz="2400" b="1" i="0" spc="0">
              <a:solidFill>
                <a:srgbClr val="FFFFFF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21600000">
            <a:off x="462625" y="1376087"/>
            <a:ext cx="342900" cy="419100"/>
          </a:xfrm>
          <a:prstGeom prst="rect">
            <a:avLst/>
          </a:prstGeom>
          <a:noFill/>
        </p:spPr>
      </p:pic>
      <p:sp>
        <p:nvSpPr>
          <p:cNvPr id="10" name="TextBox 10"/>
          <p:cNvSpPr txBox="1"/>
          <p:nvPr/>
        </p:nvSpPr>
        <p:spPr>
          <a:xfrm rot="21600000">
            <a:off x="1074944" y="1303666"/>
            <a:ext cx="7941525" cy="4000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ct val="100000"/>
              </a:lnSpc>
            </a:pPr>
            <a:r>
              <a:rPr lang="en-US" sz="1575" b="1" i="0" spc="0">
                <a:solidFill>
                  <a:schemeClr val="bg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ВОСПИТАНИЕ НЕТЕРПИМОСТИ ОБЩЕСТВА К КОРРУПЦИИ И УВАЖЕНИЕ К ЗАКОНОДАТЕЛЬНОЙ ВЛАСТИ</a:t>
            </a:r>
            <a:endParaRPr lang="en-US" sz="1575" b="1" i="0" spc="0">
              <a:solidFill>
                <a:schemeClr val="bg1">
                  <a:alpha val="1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21600000">
            <a:off x="462644" y="1997569"/>
            <a:ext cx="342900" cy="419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21600000">
            <a:off x="462644" y="2619382"/>
            <a:ext cx="342900" cy="4191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1600000">
            <a:off x="1075055" y="2131060"/>
            <a:ext cx="7058025" cy="30226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600" b="1" i="0" spc="0">
                <a:solidFill>
                  <a:schemeClr val="bg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УСОВЕРШЕНСТВОВАНИЕ ЗАКОНОДАТЕЛЬНОЙ ВЛАСТИ</a:t>
            </a:r>
            <a:endParaRPr lang="en-US" sz="1600" b="1" i="0" spc="0">
              <a:solidFill>
                <a:schemeClr val="bg1">
                  <a:alpha val="1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 rot="21600000">
            <a:off x="1075055" y="2733675"/>
            <a:ext cx="8462645" cy="2857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600" b="0" i="0" spc="0">
                <a:solidFill>
                  <a:schemeClr val="bg1">
                    <a:alpha val="100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ПОВЫШЕНИЕ </a:t>
            </a:r>
            <a:r>
              <a:rPr lang="en-US" sz="1600" b="1" i="0" spc="0">
                <a:solidFill>
                  <a:schemeClr val="bg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ЗАРАБОТНОЙ </a:t>
            </a:r>
            <a:r>
              <a:rPr lang="en-US" sz="1600" b="0" i="0" spc="0">
                <a:solidFill>
                  <a:schemeClr val="bg1">
                    <a:alpha val="100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ПЛАТЫ ( ДЛЯ ДЕЙСТВИТЕЛЬНО ЗНАЧИМЫХ ЛИЦ)</a:t>
            </a:r>
            <a:endParaRPr lang="en-US" sz="1600" b="0" i="0" spc="0">
              <a:solidFill>
                <a:schemeClr val="bg1">
                  <a:alpha val="100000"/>
                </a:schemeClr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21600000">
            <a:off x="462643" y="3299746"/>
            <a:ext cx="342900" cy="4191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21600000">
            <a:off x="1074963" y="3299740"/>
            <a:ext cx="845587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ct val="100000"/>
              </a:lnSpc>
            </a:pPr>
            <a:r>
              <a:rPr lang="en-US" sz="1600" b="1" i="0" spc="0">
                <a:solidFill>
                  <a:schemeClr val="bg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ПОВЫШЕНИЕ ЭФФЕКТИВНОСТИ РАБОТЫ ПРАВООХРАНИТЕЛЬНЫХ ОРГАНОВ В БОРЬБЕ С КОРРУПЦИЕЙ</a:t>
            </a:r>
            <a:endParaRPr lang="en-US" sz="1600" b="1" i="0" spc="0">
              <a:solidFill>
                <a:schemeClr val="bg1">
                  <a:alpha val="1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21600000">
            <a:off x="462644" y="3966511"/>
            <a:ext cx="342900" cy="4191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 rot="21600000">
            <a:off x="1075055" y="4099560"/>
            <a:ext cx="4210050" cy="2857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600" b="1" i="0" spc="0">
                <a:solidFill>
                  <a:schemeClr val="bg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ОТКРЫТОСТЬ В СМИ</a:t>
            </a:r>
            <a:endParaRPr lang="en-US" sz="1600" b="1" i="0" spc="0">
              <a:solidFill>
                <a:schemeClr val="bg1">
                  <a:alpha val="1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21600000">
            <a:off x="462643" y="4610100"/>
            <a:ext cx="342900" cy="4191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 rot="21600000">
            <a:off x="1074955" y="4743450"/>
            <a:ext cx="762720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600" b="1" i="0" spc="0">
                <a:solidFill>
                  <a:schemeClr val="bg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УЖЕСТОЧЕНИЕ ОТВЕТСТВЕННОСТИ И НАКАЗАНИЯ ЗА КОРРУПЦИЮ</a:t>
            </a:r>
            <a:endParaRPr lang="en-US" sz="1600" b="1" i="0" spc="0">
              <a:solidFill>
                <a:schemeClr val="bg1">
                  <a:alpha val="1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0"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5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rot="21600000">
            <a:off x="2662914" y="1412421"/>
            <a:ext cx="4705264" cy="30860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87000"/>
          </a:blip>
          <a:srcRect/>
          <a:stretch>
            <a:fillRect/>
          </a:stretch>
        </p:blipFill>
        <p:spPr>
          <a:xfrm rot="21600000">
            <a:off x="1960835" y="1306278"/>
            <a:ext cx="5714914" cy="342891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TextBox 6"/>
          <p:cNvSpPr txBox="1"/>
          <p:nvPr/>
        </p:nvSpPr>
        <p:spPr>
          <a:xfrm rot="21600000">
            <a:off x="1778552" y="294050"/>
            <a:ext cx="6268402" cy="257175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ctr">
              <a:lnSpc>
                <a:spcPts val="2025"/>
              </a:lnSpc>
            </a:pPr>
            <a:r>
              <a:rPr lang="en-US" sz="2400" b="1" i="0" spc="0">
                <a:solidFill>
                  <a:schemeClr val="bg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ОТВЕТСТВЕННОСТЬ ЗА КОРРУПЦИЮ</a:t>
            </a:r>
            <a:endParaRPr lang="en-US" sz="2400" b="1" i="0" spc="0">
              <a:solidFill>
                <a:schemeClr val="bg1">
                  <a:alpha val="1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7" name="TextBox 7"/>
          <p:cNvSpPr txBox="1"/>
          <p:nvPr/>
        </p:nvSpPr>
        <p:spPr>
          <a:xfrm rot="21600000">
            <a:off x="1520262" y="660594"/>
            <a:ext cx="6604158" cy="3048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200" b="1" i="0" cap="all">
                <a:solidFill>
                  <a:srgbClr val="273350"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Segoe UI Light" panose="020B0502040204020203" charset="0"/>
                <a:ea typeface="+Основной текст (восточно-азиат" charset="0"/>
                <a:cs typeface="Segoe UI Light" panose="020B0502040204020203" charset="0"/>
              </a:rPr>
              <a:t>перед законом отвечает не только лицо, которое получает взятку, но и то лицо, которое взятку дает, или от чьего имени взятка передается взяткополучателю</a:t>
            </a:r>
            <a:endParaRPr lang="en-US" sz="1200" b="1" i="0" cap="all">
              <a:solidFill>
                <a:srgbClr val="273350">
                  <a:alpha val="10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Segoe UI Light" panose="020B0502040204020203" charset="0"/>
              <a:ea typeface="+Основной текст (восточно-азиат" charset="0"/>
              <a:cs typeface="Segoe UI Light" panose="020B0502040204020203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 rot="21600000">
            <a:off x="952313" y="1211561"/>
            <a:ext cx="2114845" cy="323367"/>
            <a:chOff x="952313" y="1211561"/>
            <a:chExt cx="2114845" cy="323367"/>
          </a:xfrm>
        </p:grpSpPr>
        <p:sp>
          <p:nvSpPr>
            <p:cNvPr id="8" name="Freeform 8"/>
            <p:cNvSpPr/>
            <p:nvPr/>
          </p:nvSpPr>
          <p:spPr>
            <a:xfrm>
              <a:off x="952313" y="1211561"/>
              <a:ext cx="2114845" cy="323367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4312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600000">
            <a:off x="6822534" y="1526896"/>
            <a:ext cx="2114845" cy="1453825"/>
            <a:chOff x="6822534" y="1526896"/>
            <a:chExt cx="2114845" cy="1453825"/>
          </a:xfrm>
        </p:grpSpPr>
        <p:sp>
          <p:nvSpPr>
            <p:cNvPr id="10" name="Freeform 10"/>
            <p:cNvSpPr/>
            <p:nvPr/>
          </p:nvSpPr>
          <p:spPr>
            <a:xfrm>
              <a:off x="6822534" y="1526896"/>
              <a:ext cx="2114845" cy="1453825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21600000">
            <a:off x="6822534" y="1211561"/>
            <a:ext cx="2114845" cy="323367"/>
            <a:chOff x="6822534" y="1211561"/>
            <a:chExt cx="2114845" cy="323367"/>
          </a:xfrm>
        </p:grpSpPr>
        <p:sp>
          <p:nvSpPr>
            <p:cNvPr id="12" name="Freeform 12"/>
            <p:cNvSpPr/>
            <p:nvPr/>
          </p:nvSpPr>
          <p:spPr>
            <a:xfrm>
              <a:off x="6822534" y="1211561"/>
              <a:ext cx="2114845" cy="323367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3E0E">
                <a:alpha val="10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1145396" y="1276226"/>
            <a:ext cx="1664550" cy="180975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425"/>
              </a:lnSpc>
            </a:pPr>
            <a:r>
              <a:rPr lang="en-US" sz="1425" b="1" i="0" spc="0">
                <a:solidFill>
                  <a:srgbClr val="FFFFFF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статья 290 УК РФ</a:t>
            </a:r>
            <a:endParaRPr lang="en-US" sz="1425" b="1" i="0" spc="0">
              <a:solidFill>
                <a:srgbClr val="FFFFFF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 rot="21600000">
            <a:off x="7015606" y="1276226"/>
            <a:ext cx="1748589" cy="180975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425"/>
              </a:lnSpc>
            </a:pPr>
            <a:r>
              <a:rPr lang="en-US" sz="1425" b="1" i="0" spc="0">
                <a:solidFill>
                  <a:srgbClr val="FFFFFF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статья 291 УК РФ</a:t>
            </a:r>
            <a:endParaRPr lang="en-US" sz="1425" b="1" i="0" spc="0">
              <a:solidFill>
                <a:srgbClr val="FFFFFF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 rot="21600000">
            <a:off x="1145396" y="1680039"/>
            <a:ext cx="1736083" cy="733425"/>
          </a:xfrm>
          <a:prstGeom prst="rect">
            <a:avLst/>
          </a:prstGeom>
        </p:spPr>
        <p:txBody>
          <a:bodyPr lIns="0" tIns="7200" rIns="0" bIns="0" rtlCol="0" anchor="t"/>
          <a:lstStyle/>
          <a:p>
            <a:pPr algn="l">
              <a:lnSpc>
                <a:spcPts val="720"/>
              </a:lnSpc>
            </a:pPr>
            <a:r>
              <a:rPr lang="en-US" sz="600" b="0" i="0" spc="0">
                <a:solidFill>
                  <a:srgbClr val="374151">
                    <a:alpha val="100000"/>
                  </a:srgbClr>
                </a:solidFill>
                <a:latin typeface="Heebo"/>
              </a:rPr>
              <a:t>closest of the four Galilean moons to Jupiter and is the most volcanically active body in our solar system.</a:t>
            </a:r>
            <a:endParaRPr lang="en-US" sz="600" b="0" i="0" spc="0">
              <a:solidFill>
                <a:srgbClr val="374151">
                  <a:alpha val="100000"/>
                </a:srgbClr>
              </a:solidFill>
              <a:latin typeface="Heebo"/>
            </a:endParaRPr>
          </a:p>
          <a:p>
            <a:pPr algn="l">
              <a:lnSpc>
                <a:spcPts val="720"/>
              </a:lnSpc>
            </a:pPr>
            <a:r>
              <a:rPr lang="en-US" sz="600" b="0" i="0" spc="0">
                <a:solidFill>
                  <a:srgbClr val="374151">
                    <a:alpha val="100000"/>
                  </a:srgbClr>
                </a:solidFill>
                <a:latin typeface="Heebo"/>
              </a:rPr>
              <a:t>It has over 400 active volcanoes, which are fueled by tidal interactions with Jupiter and the other moons. Io is slightly larger than Earth's Moon and has a diameter of about 3,642 kilometers (2,263 miles).</a:t>
            </a:r>
            <a:endParaRPr lang="en-US" sz="600" b="0" i="0" spc="0">
              <a:solidFill>
                <a:srgbClr val="374151">
                  <a:alpha val="100000"/>
                </a:srgbClr>
              </a:solidFill>
              <a:latin typeface="Heebo"/>
            </a:endParaRPr>
          </a:p>
        </p:txBody>
      </p:sp>
      <p:sp>
        <p:nvSpPr>
          <p:cNvPr id="17" name="TextBox 17"/>
          <p:cNvSpPr txBox="1"/>
          <p:nvPr/>
        </p:nvSpPr>
        <p:spPr>
          <a:xfrm rot="21600000">
            <a:off x="6974782" y="1571158"/>
            <a:ext cx="1931155" cy="12763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260"/>
              </a:lnSpc>
            </a:pPr>
            <a:r>
              <a:rPr lang="en-US" sz="1050" b="1" i="0" spc="0">
                <a:solidFill>
                  <a:srgbClr val="374151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дача взятки - дача взятки должностному лицу, иностранному должностному лицу либо должностному лицу публичной международной организации лично или через посредника</a:t>
            </a:r>
            <a:endParaRPr lang="en-US" sz="1050" b="1" i="0" spc="0">
              <a:solidFill>
                <a:srgbClr val="374151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grpSp>
        <p:nvGrpSpPr>
          <p:cNvPr id="19" name="Group 19"/>
          <p:cNvGrpSpPr/>
          <p:nvPr/>
        </p:nvGrpSpPr>
        <p:grpSpPr>
          <a:xfrm rot="21600000">
            <a:off x="952313" y="3611547"/>
            <a:ext cx="2114845" cy="1453825"/>
            <a:chOff x="952313" y="3611547"/>
            <a:chExt cx="2114845" cy="1453825"/>
          </a:xfrm>
        </p:grpSpPr>
        <p:sp>
          <p:nvSpPr>
            <p:cNvPr id="18" name="Freeform 18"/>
            <p:cNvSpPr/>
            <p:nvPr/>
          </p:nvSpPr>
          <p:spPr>
            <a:xfrm>
              <a:off x="952313" y="3611547"/>
              <a:ext cx="2114845" cy="1453825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 rot="21600000">
            <a:off x="952313" y="3296241"/>
            <a:ext cx="2114845" cy="323367"/>
            <a:chOff x="952313" y="3296241"/>
            <a:chExt cx="2114845" cy="323367"/>
          </a:xfrm>
        </p:grpSpPr>
        <p:sp>
          <p:nvSpPr>
            <p:cNvPr id="20" name="Freeform 20"/>
            <p:cNvSpPr/>
            <p:nvPr/>
          </p:nvSpPr>
          <p:spPr>
            <a:xfrm>
              <a:off x="952313" y="3296241"/>
              <a:ext cx="2114845" cy="323367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5F07">
                <a:alpha val="100000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1600000">
            <a:off x="6822534" y="3611547"/>
            <a:ext cx="2114845" cy="1453825"/>
            <a:chOff x="6822534" y="3611547"/>
            <a:chExt cx="2114845" cy="1453825"/>
          </a:xfrm>
        </p:grpSpPr>
        <p:sp>
          <p:nvSpPr>
            <p:cNvPr id="22" name="Freeform 22"/>
            <p:cNvSpPr/>
            <p:nvPr/>
          </p:nvSpPr>
          <p:spPr>
            <a:xfrm>
              <a:off x="6822534" y="3611547"/>
              <a:ext cx="2114845" cy="1453825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 rot="21600000">
            <a:off x="6822534" y="3296241"/>
            <a:ext cx="2114845" cy="323367"/>
            <a:chOff x="6822534" y="3296241"/>
            <a:chExt cx="2114845" cy="323367"/>
          </a:xfrm>
        </p:grpSpPr>
        <p:sp>
          <p:nvSpPr>
            <p:cNvPr id="24" name="Freeform 24"/>
            <p:cNvSpPr/>
            <p:nvPr/>
          </p:nvSpPr>
          <p:spPr>
            <a:xfrm>
              <a:off x="6822534" y="3296241"/>
              <a:ext cx="2114845" cy="323367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5F07">
                <a:alpha val="100000"/>
              </a:srgbClr>
            </a:solidFill>
          </p:spPr>
        </p:sp>
      </p:grpSp>
      <p:sp>
        <p:nvSpPr>
          <p:cNvPr id="26" name="TextBox 26"/>
          <p:cNvSpPr txBox="1"/>
          <p:nvPr/>
        </p:nvSpPr>
        <p:spPr>
          <a:xfrm rot="21600000">
            <a:off x="1140148" y="3360906"/>
            <a:ext cx="1788280" cy="180975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425"/>
              </a:lnSpc>
            </a:pPr>
            <a:r>
              <a:rPr lang="en-US" sz="1425" b="1" i="0" spc="0">
                <a:solidFill>
                  <a:srgbClr val="FFFFFF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статья 204 УК РФ</a:t>
            </a:r>
            <a:endParaRPr lang="en-US" sz="1425" b="1" i="0" spc="0">
              <a:solidFill>
                <a:srgbClr val="FFFFFF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 rot="21600000">
            <a:off x="6920356" y="3666773"/>
            <a:ext cx="1950300" cy="13335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050"/>
              </a:lnSpc>
            </a:pPr>
            <a:r>
              <a:rPr lang="en-US" sz="1050" b="1" i="0" spc="0">
                <a:solidFill>
                  <a:srgbClr val="333333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уголовная ответственность за злоупотреблением служебным положением - использование должностным лицом своих служебных полномочий вопреки интересам службы, если это деяние совершено из корыстной или иной личной заинтересованности </a:t>
            </a:r>
            <a:endParaRPr lang="en-US" sz="1050" b="1" i="0" spc="0">
              <a:solidFill>
                <a:srgbClr val="333333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cxnSp>
        <p:nvCxnSpPr>
          <p:cNvPr id="28" name="Straight Connector 28"/>
          <p:cNvCxnSpPr/>
          <p:nvPr/>
        </p:nvCxnSpPr>
        <p:spPr>
          <a:xfrm rot="21600000">
            <a:off x="3104203" y="1375503"/>
            <a:ext cx="1233583" cy="0"/>
          </a:xfrm>
          <a:prstGeom prst="line">
            <a:avLst/>
          </a:prstGeom>
          <a:ln w="14351" cap="flat">
            <a:solidFill>
              <a:srgbClr val="753E0E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9"/>
          <p:cNvCxnSpPr/>
          <p:nvPr/>
        </p:nvCxnSpPr>
        <p:spPr>
          <a:xfrm rot="5400000">
            <a:off x="3720108" y="1770210"/>
            <a:ext cx="1309287" cy="0"/>
          </a:xfrm>
          <a:prstGeom prst="line">
            <a:avLst/>
          </a:prstGeom>
          <a:ln w="14351" cap="flat">
            <a:solidFill>
              <a:srgbClr val="753E0E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0"/>
          <p:cNvCxnSpPr/>
          <p:nvPr/>
        </p:nvCxnSpPr>
        <p:spPr>
          <a:xfrm rot="5400000">
            <a:off x="4764572" y="1770210"/>
            <a:ext cx="1309287" cy="0"/>
          </a:xfrm>
          <a:prstGeom prst="line">
            <a:avLst/>
          </a:prstGeom>
          <a:ln w="14351" cap="flat">
            <a:solidFill>
              <a:srgbClr val="753E0E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1"/>
          <p:cNvCxnSpPr/>
          <p:nvPr/>
        </p:nvCxnSpPr>
        <p:spPr>
          <a:xfrm rot="21600000">
            <a:off x="5417149" y="1375503"/>
            <a:ext cx="1403652" cy="0"/>
          </a:xfrm>
          <a:prstGeom prst="line">
            <a:avLst/>
          </a:prstGeom>
          <a:ln w="14351" cap="flat">
            <a:solidFill>
              <a:srgbClr val="753E0E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2"/>
          <p:cNvCxnSpPr/>
          <p:nvPr/>
        </p:nvCxnSpPr>
        <p:spPr>
          <a:xfrm rot="10800000">
            <a:off x="5451868" y="4851776"/>
            <a:ext cx="1384792" cy="0"/>
          </a:xfrm>
          <a:prstGeom prst="line">
            <a:avLst/>
          </a:prstGeom>
          <a:ln w="14351" cap="flat">
            <a:solidFill>
              <a:srgbClr val="C65F07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3"/>
          <p:cNvCxnSpPr/>
          <p:nvPr/>
        </p:nvCxnSpPr>
        <p:spPr>
          <a:xfrm rot="16200000">
            <a:off x="4760486" y="4457089"/>
            <a:ext cx="1309287" cy="0"/>
          </a:xfrm>
          <a:prstGeom prst="line">
            <a:avLst/>
          </a:prstGeom>
          <a:ln w="14351" cap="flat">
            <a:solidFill>
              <a:srgbClr val="C65F07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4"/>
          <p:cNvCxnSpPr/>
          <p:nvPr/>
        </p:nvCxnSpPr>
        <p:spPr>
          <a:xfrm rot="5400000">
            <a:off x="3736825" y="4486083"/>
            <a:ext cx="1275655" cy="0"/>
          </a:xfrm>
          <a:prstGeom prst="line">
            <a:avLst/>
          </a:prstGeom>
          <a:ln w="14351" cap="flat">
            <a:solidFill>
              <a:srgbClr val="C65F07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5"/>
          <p:cNvCxnSpPr/>
          <p:nvPr/>
        </p:nvCxnSpPr>
        <p:spPr>
          <a:xfrm rot="10800000">
            <a:off x="3063474" y="4849671"/>
            <a:ext cx="1309287" cy="0"/>
          </a:xfrm>
          <a:prstGeom prst="line">
            <a:avLst/>
          </a:prstGeom>
          <a:ln w="14351" cap="flat">
            <a:solidFill>
              <a:srgbClr val="C65F07">
                <a:alpha val="10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7"/>
          <p:cNvGrpSpPr/>
          <p:nvPr/>
        </p:nvGrpSpPr>
        <p:grpSpPr>
          <a:xfrm rot="21600000">
            <a:off x="952313" y="1526896"/>
            <a:ext cx="2114845" cy="1453825"/>
            <a:chOff x="952313" y="1526896"/>
            <a:chExt cx="2114845" cy="1453825"/>
          </a:xfrm>
        </p:grpSpPr>
        <p:sp>
          <p:nvSpPr>
            <p:cNvPr id="36" name="Freeform 36"/>
            <p:cNvSpPr/>
            <p:nvPr/>
          </p:nvSpPr>
          <p:spPr>
            <a:xfrm>
              <a:off x="952313" y="1526896"/>
              <a:ext cx="2114845" cy="1453825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sp>
        <p:nvSpPr>
          <p:cNvPr id="38" name="TextBox 38"/>
          <p:cNvSpPr txBox="1"/>
          <p:nvPr/>
        </p:nvSpPr>
        <p:spPr>
          <a:xfrm rot="21600000">
            <a:off x="1027430" y="1612900"/>
            <a:ext cx="1901190" cy="123444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560"/>
              </a:lnSpc>
            </a:pPr>
            <a:r>
              <a:rPr lang="en-US" sz="1400" b="1" i="0" spc="0">
                <a:solidFill>
                  <a:schemeClr val="tx1">
                    <a:alpha val="100000"/>
                  </a:schemeClr>
                </a:solidFill>
                <a:latin typeface="Segoe UI Light" panose="020B0502040204020203" charset="0"/>
                <a:cs typeface="Segoe UI Light" panose="020B0502040204020203" charset="0"/>
              </a:rPr>
              <a:t>получение должностным лицом выгоды за выполнение незаконных или законных действий, а также за бездействие</a:t>
            </a:r>
            <a:endParaRPr lang="en-US" sz="1400" b="1" i="0" spc="0">
              <a:solidFill>
                <a:schemeClr val="tx1">
                  <a:alpha val="100000"/>
                </a:schemeClr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39" name="TextBox 39"/>
          <p:cNvSpPr txBox="1"/>
          <p:nvPr/>
        </p:nvSpPr>
        <p:spPr>
          <a:xfrm rot="21600000">
            <a:off x="1008265" y="3703025"/>
            <a:ext cx="1978875" cy="12763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440"/>
              </a:lnSpc>
            </a:pPr>
            <a:r>
              <a:rPr lang="en-US" sz="1400" b="1" i="0" spc="0">
                <a:solidFill>
                  <a:srgbClr val="333333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определяет ответственность за покушение на дачу взятки в качестве имущественного вознаграждения, угрозу дачи взятки или подкуп. </a:t>
            </a:r>
            <a:endParaRPr lang="en-US" sz="1400" b="1" i="0" spc="0">
              <a:solidFill>
                <a:srgbClr val="333333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40" name="TextBox 40"/>
          <p:cNvSpPr txBox="1"/>
          <p:nvPr/>
        </p:nvSpPr>
        <p:spPr>
          <a:xfrm rot="21600000">
            <a:off x="7015597" y="3360906"/>
            <a:ext cx="1559775" cy="180975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425"/>
              </a:lnSpc>
            </a:pPr>
            <a:r>
              <a:rPr lang="en-US" sz="1425" b="1" i="0" spc="0">
                <a:solidFill>
                  <a:srgbClr val="FFFFFF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статья 285 УК РФ</a:t>
            </a:r>
            <a:endParaRPr lang="en-US" sz="1425" b="1" i="0" spc="0">
              <a:solidFill>
                <a:srgbClr val="FFFFFF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rot="21600000">
            <a:off x="1002287" y="3026431"/>
            <a:ext cx="2601564" cy="208610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21600000">
            <a:off x="6283462" y="2671092"/>
            <a:ext cx="214531" cy="197500"/>
            <a:chOff x="6283462" y="2671092"/>
            <a:chExt cx="214531" cy="197500"/>
          </a:xfrm>
        </p:grpSpPr>
        <p:sp>
          <p:nvSpPr>
            <p:cNvPr id="3" name="Freeform 3"/>
            <p:cNvSpPr/>
            <p:nvPr/>
          </p:nvSpPr>
          <p:spPr>
            <a:xfrm>
              <a:off x="6283462" y="2671092"/>
              <a:ext cx="214531" cy="197500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152400" y="0"/>
                  </a:moveTo>
                  <a:cubicBezTo>
                    <a:pt x="68370" y="0"/>
                    <a:pt x="0" y="68370"/>
                    <a:pt x="0" y="152400"/>
                  </a:cubicBezTo>
                  <a:cubicBezTo>
                    <a:pt x="0" y="236430"/>
                    <a:pt x="68370" y="304800"/>
                    <a:pt x="152400" y="304800"/>
                  </a:cubicBezTo>
                  <a:cubicBezTo>
                    <a:pt x="236430" y="304800"/>
                    <a:pt x="304800" y="236430"/>
                    <a:pt x="304800" y="152400"/>
                  </a:cubicBezTo>
                  <a:cubicBezTo>
                    <a:pt x="304800" y="68370"/>
                    <a:pt x="236430" y="0"/>
                    <a:pt x="152400" y="0"/>
                  </a:cubicBezTo>
                  <a:close/>
                  <a:moveTo>
                    <a:pt x="237573" y="112290"/>
                  </a:moveTo>
                  <a:lnTo>
                    <a:pt x="140179" y="208931"/>
                  </a:lnTo>
                  <a:cubicBezTo>
                    <a:pt x="134445" y="214665"/>
                    <a:pt x="125282" y="215046"/>
                    <a:pt x="119167" y="209312"/>
                  </a:cubicBezTo>
                  <a:lnTo>
                    <a:pt x="67599" y="162335"/>
                  </a:lnTo>
                  <a:cubicBezTo>
                    <a:pt x="61484" y="156601"/>
                    <a:pt x="61103" y="147056"/>
                    <a:pt x="66456" y="140941"/>
                  </a:cubicBezTo>
                  <a:cubicBezTo>
                    <a:pt x="72190" y="134826"/>
                    <a:pt x="81734" y="134445"/>
                    <a:pt x="87849" y="140179"/>
                  </a:cubicBezTo>
                  <a:lnTo>
                    <a:pt x="128721" y="177613"/>
                  </a:lnTo>
                  <a:lnTo>
                    <a:pt x="215808" y="90526"/>
                  </a:lnTo>
                  <a:cubicBezTo>
                    <a:pt x="221923" y="84411"/>
                    <a:pt x="231467" y="84411"/>
                    <a:pt x="237582" y="90526"/>
                  </a:cubicBezTo>
                  <a:cubicBezTo>
                    <a:pt x="243688" y="96631"/>
                    <a:pt x="243688" y="106185"/>
                    <a:pt x="237573" y="11229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rot="21600000">
            <a:off x="3541709" y="3026431"/>
            <a:ext cx="2601564" cy="208610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21600000">
            <a:off x="3706863" y="2671092"/>
            <a:ext cx="214531" cy="197500"/>
            <a:chOff x="3706863" y="2671092"/>
            <a:chExt cx="214531" cy="197500"/>
          </a:xfrm>
        </p:grpSpPr>
        <p:sp>
          <p:nvSpPr>
            <p:cNvPr id="6" name="Freeform 6"/>
            <p:cNvSpPr/>
            <p:nvPr/>
          </p:nvSpPr>
          <p:spPr>
            <a:xfrm>
              <a:off x="3706863" y="2671092"/>
              <a:ext cx="214531" cy="197500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152400" y="0"/>
                  </a:moveTo>
                  <a:cubicBezTo>
                    <a:pt x="68370" y="0"/>
                    <a:pt x="0" y="68370"/>
                    <a:pt x="0" y="152400"/>
                  </a:cubicBezTo>
                  <a:cubicBezTo>
                    <a:pt x="0" y="236430"/>
                    <a:pt x="68370" y="304800"/>
                    <a:pt x="152400" y="304800"/>
                  </a:cubicBezTo>
                  <a:cubicBezTo>
                    <a:pt x="236430" y="304800"/>
                    <a:pt x="304800" y="236430"/>
                    <a:pt x="304800" y="152400"/>
                  </a:cubicBezTo>
                  <a:cubicBezTo>
                    <a:pt x="304800" y="68370"/>
                    <a:pt x="236430" y="0"/>
                    <a:pt x="152400" y="0"/>
                  </a:cubicBezTo>
                  <a:close/>
                  <a:moveTo>
                    <a:pt x="237573" y="112290"/>
                  </a:moveTo>
                  <a:lnTo>
                    <a:pt x="140179" y="208931"/>
                  </a:lnTo>
                  <a:cubicBezTo>
                    <a:pt x="134445" y="214665"/>
                    <a:pt x="125282" y="215046"/>
                    <a:pt x="119167" y="209312"/>
                  </a:cubicBezTo>
                  <a:lnTo>
                    <a:pt x="67599" y="162335"/>
                  </a:lnTo>
                  <a:cubicBezTo>
                    <a:pt x="61484" y="156601"/>
                    <a:pt x="61103" y="147056"/>
                    <a:pt x="66456" y="140941"/>
                  </a:cubicBezTo>
                  <a:cubicBezTo>
                    <a:pt x="72190" y="134826"/>
                    <a:pt x="81734" y="134445"/>
                    <a:pt x="87849" y="140179"/>
                  </a:cubicBezTo>
                  <a:lnTo>
                    <a:pt x="128721" y="177613"/>
                  </a:lnTo>
                  <a:lnTo>
                    <a:pt x="215808" y="90526"/>
                  </a:lnTo>
                  <a:cubicBezTo>
                    <a:pt x="221923" y="84411"/>
                    <a:pt x="231467" y="84411"/>
                    <a:pt x="237582" y="90526"/>
                  </a:cubicBezTo>
                  <a:cubicBezTo>
                    <a:pt x="243688" y="96631"/>
                    <a:pt x="243688" y="106185"/>
                    <a:pt x="237573" y="11229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21600000">
            <a:off x="6118298" y="3026431"/>
            <a:ext cx="2601564" cy="208610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21600000">
            <a:off x="1155068" y="2671092"/>
            <a:ext cx="214531" cy="197500"/>
            <a:chOff x="1155068" y="2671092"/>
            <a:chExt cx="214531" cy="197500"/>
          </a:xfrm>
        </p:grpSpPr>
        <p:sp>
          <p:nvSpPr>
            <p:cNvPr id="9" name="Freeform 9"/>
            <p:cNvSpPr/>
            <p:nvPr/>
          </p:nvSpPr>
          <p:spPr>
            <a:xfrm>
              <a:off x="1155068" y="2671092"/>
              <a:ext cx="214531" cy="197500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152400" y="0"/>
                  </a:moveTo>
                  <a:cubicBezTo>
                    <a:pt x="68370" y="0"/>
                    <a:pt x="0" y="68370"/>
                    <a:pt x="0" y="152400"/>
                  </a:cubicBezTo>
                  <a:cubicBezTo>
                    <a:pt x="0" y="236430"/>
                    <a:pt x="68370" y="304800"/>
                    <a:pt x="152400" y="304800"/>
                  </a:cubicBezTo>
                  <a:cubicBezTo>
                    <a:pt x="236430" y="304800"/>
                    <a:pt x="304800" y="236430"/>
                    <a:pt x="304800" y="152400"/>
                  </a:cubicBezTo>
                  <a:cubicBezTo>
                    <a:pt x="304800" y="68370"/>
                    <a:pt x="236430" y="0"/>
                    <a:pt x="152400" y="0"/>
                  </a:cubicBezTo>
                  <a:close/>
                  <a:moveTo>
                    <a:pt x="237573" y="112290"/>
                  </a:moveTo>
                  <a:lnTo>
                    <a:pt x="140179" y="208931"/>
                  </a:lnTo>
                  <a:cubicBezTo>
                    <a:pt x="134445" y="214665"/>
                    <a:pt x="125282" y="215046"/>
                    <a:pt x="119167" y="209312"/>
                  </a:cubicBezTo>
                  <a:lnTo>
                    <a:pt x="67599" y="162335"/>
                  </a:lnTo>
                  <a:cubicBezTo>
                    <a:pt x="61484" y="156601"/>
                    <a:pt x="61103" y="147056"/>
                    <a:pt x="66456" y="140941"/>
                  </a:cubicBezTo>
                  <a:cubicBezTo>
                    <a:pt x="72190" y="134826"/>
                    <a:pt x="81734" y="134445"/>
                    <a:pt x="87849" y="140179"/>
                  </a:cubicBezTo>
                  <a:lnTo>
                    <a:pt x="128721" y="177613"/>
                  </a:lnTo>
                  <a:lnTo>
                    <a:pt x="215808" y="90526"/>
                  </a:lnTo>
                  <a:cubicBezTo>
                    <a:pt x="221923" y="84411"/>
                    <a:pt x="231467" y="84411"/>
                    <a:pt x="237582" y="90526"/>
                  </a:cubicBezTo>
                  <a:cubicBezTo>
                    <a:pt x="243688" y="96631"/>
                    <a:pt x="243688" y="106185"/>
                    <a:pt x="237573" y="11229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21600000">
            <a:off x="989886" y="3015030"/>
            <a:ext cx="7717158" cy="2109066"/>
            <a:chOff x="989886" y="3015030"/>
            <a:chExt cx="7717158" cy="2109066"/>
          </a:xfrm>
        </p:grpSpPr>
        <p:sp>
          <p:nvSpPr>
            <p:cNvPr id="11" name="Freeform 11"/>
            <p:cNvSpPr/>
            <p:nvPr/>
          </p:nvSpPr>
          <p:spPr>
            <a:xfrm>
              <a:off x="989886" y="3015030"/>
              <a:ext cx="7717158" cy="2109066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</p:spPr>
        </p:sp>
      </p:grpSp>
      <p:cxnSp>
        <p:nvCxnSpPr>
          <p:cNvPr id="13" name="Straight Connector 13"/>
          <p:cNvCxnSpPr/>
          <p:nvPr/>
        </p:nvCxnSpPr>
        <p:spPr>
          <a:xfrm rot="5400000">
            <a:off x="4043439" y="3350980"/>
            <a:ext cx="4149611" cy="0"/>
          </a:xfrm>
          <a:prstGeom prst="line">
            <a:avLst/>
          </a:prstGeom>
          <a:ln w="22733">
            <a:solidFill>
              <a:srgbClr val="5F5F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5"/>
          <p:cNvGrpSpPr/>
          <p:nvPr/>
        </p:nvGrpSpPr>
        <p:grpSpPr>
          <a:xfrm rot="21600000">
            <a:off x="977503" y="201481"/>
            <a:ext cx="7729689" cy="695175"/>
            <a:chOff x="977503" y="201481"/>
            <a:chExt cx="7729689" cy="6951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Freeform 14"/>
            <p:cNvSpPr/>
            <p:nvPr/>
          </p:nvSpPr>
          <p:spPr>
            <a:xfrm>
              <a:off x="977503" y="201481"/>
              <a:ext cx="7729689" cy="695175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3D">
                <a:alpha val="100000"/>
              </a:srgbClr>
            </a:solidFill>
          </p:spPr>
        </p:sp>
      </p:grpSp>
      <p:cxnSp>
        <p:nvCxnSpPr>
          <p:cNvPr id="16" name="Straight Connector 16"/>
          <p:cNvCxnSpPr/>
          <p:nvPr/>
        </p:nvCxnSpPr>
        <p:spPr>
          <a:xfrm rot="5400000">
            <a:off x="1454467" y="3350980"/>
            <a:ext cx="4149611" cy="0"/>
          </a:xfrm>
          <a:prstGeom prst="line">
            <a:avLst/>
          </a:prstGeom>
          <a:ln w="22733">
            <a:solidFill>
              <a:srgbClr val="5F5F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8"/>
          <p:cNvGrpSpPr/>
          <p:nvPr/>
        </p:nvGrpSpPr>
        <p:grpSpPr>
          <a:xfrm rot="21600000">
            <a:off x="6105896" y="2507700"/>
            <a:ext cx="569631" cy="524176"/>
            <a:chOff x="6105896" y="2507700"/>
            <a:chExt cx="569631" cy="524176"/>
          </a:xfrm>
        </p:grpSpPr>
        <p:sp>
          <p:nvSpPr>
            <p:cNvPr id="17" name="Freeform 17"/>
            <p:cNvSpPr/>
            <p:nvPr/>
          </p:nvSpPr>
          <p:spPr>
            <a:xfrm>
              <a:off x="6105896" y="2507700"/>
              <a:ext cx="569631" cy="524176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623">
                <a:alpha val="100000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 rot="21600000">
            <a:off x="3529917" y="1283556"/>
            <a:ext cx="593290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595"/>
              </a:lnSpc>
            </a:pPr>
            <a:r>
              <a:rPr lang="en-US" sz="2595" b="1" i="0" spc="0">
                <a:solidFill>
                  <a:srgbClr val="5F5FFF">
                    <a:alpha val="100000"/>
                  </a:srgbClr>
                </a:solidFill>
                <a:latin typeface="Staatliches"/>
              </a:rPr>
              <a:t>02</a:t>
            </a:r>
            <a:endParaRPr lang="en-US" sz="2595" b="1" i="0" spc="0">
              <a:solidFill>
                <a:srgbClr val="5F5FFF">
                  <a:alpha val="100000"/>
                </a:srgbClr>
              </a:solidFill>
              <a:latin typeface="Staatliches"/>
            </a:endParaRPr>
          </a:p>
        </p:txBody>
      </p:sp>
      <p:grpSp>
        <p:nvGrpSpPr>
          <p:cNvPr id="21" name="Group 21"/>
          <p:cNvGrpSpPr/>
          <p:nvPr/>
        </p:nvGrpSpPr>
        <p:grpSpPr>
          <a:xfrm rot="21600000">
            <a:off x="3529317" y="2507700"/>
            <a:ext cx="569631" cy="524176"/>
            <a:chOff x="3529317" y="2507700"/>
            <a:chExt cx="569631" cy="524176"/>
          </a:xfrm>
        </p:grpSpPr>
        <p:sp>
          <p:nvSpPr>
            <p:cNvPr id="20" name="Freeform 20"/>
            <p:cNvSpPr/>
            <p:nvPr/>
          </p:nvSpPr>
          <p:spPr>
            <a:xfrm>
              <a:off x="3529317" y="2507700"/>
              <a:ext cx="569631" cy="524176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623">
                <a:alpha val="100000"/>
              </a:srgbClr>
            </a:solidFill>
          </p:spPr>
        </p:sp>
      </p:grpSp>
      <p:sp>
        <p:nvSpPr>
          <p:cNvPr id="22" name="TextBox 22"/>
          <p:cNvSpPr txBox="1"/>
          <p:nvPr/>
        </p:nvSpPr>
        <p:spPr>
          <a:xfrm rot="21600000">
            <a:off x="978113" y="1283556"/>
            <a:ext cx="593290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595"/>
              </a:lnSpc>
            </a:pPr>
            <a:r>
              <a:rPr lang="en-US" sz="2595" b="1" i="0" spc="0">
                <a:solidFill>
                  <a:srgbClr val="5F5FFF">
                    <a:alpha val="100000"/>
                  </a:srgbClr>
                </a:solidFill>
                <a:latin typeface="Staatliches"/>
              </a:rPr>
              <a:t>01</a:t>
            </a:r>
            <a:endParaRPr lang="en-US" sz="2595" b="1" i="0" spc="0">
              <a:solidFill>
                <a:srgbClr val="5F5FFF">
                  <a:alpha val="100000"/>
                </a:srgbClr>
              </a:solidFill>
              <a:latin typeface="Staatliches"/>
            </a:endParaRPr>
          </a:p>
        </p:txBody>
      </p:sp>
      <p:grpSp>
        <p:nvGrpSpPr>
          <p:cNvPr id="24" name="Group 24"/>
          <p:cNvGrpSpPr/>
          <p:nvPr/>
        </p:nvGrpSpPr>
        <p:grpSpPr>
          <a:xfrm rot="21600000">
            <a:off x="989886" y="2507700"/>
            <a:ext cx="569631" cy="524176"/>
            <a:chOff x="989886" y="2507700"/>
            <a:chExt cx="569631" cy="524176"/>
          </a:xfrm>
        </p:grpSpPr>
        <p:sp>
          <p:nvSpPr>
            <p:cNvPr id="23" name="Freeform 23"/>
            <p:cNvSpPr/>
            <p:nvPr/>
          </p:nvSpPr>
          <p:spPr>
            <a:xfrm>
              <a:off x="989886" y="2507700"/>
              <a:ext cx="569631" cy="524176"/>
            </a:xfrm>
            <a:custGeom>
              <a:avLst/>
              <a:gdLst/>
              <a:ahLst/>
              <a:cxnLst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623">
                <a:alpha val="100000"/>
              </a:srgbClr>
            </a:solidFill>
          </p:spPr>
        </p:sp>
      </p:grpSp>
      <p:sp>
        <p:nvSpPr>
          <p:cNvPr id="25" name="TextBox 25"/>
          <p:cNvSpPr txBox="1"/>
          <p:nvPr/>
        </p:nvSpPr>
        <p:spPr>
          <a:xfrm rot="21600000">
            <a:off x="6106525" y="1283556"/>
            <a:ext cx="593290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595"/>
              </a:lnSpc>
            </a:pPr>
            <a:r>
              <a:rPr lang="en-US" sz="2595" b="1" i="0" spc="0">
                <a:solidFill>
                  <a:srgbClr val="5F5FFF">
                    <a:alpha val="100000"/>
                  </a:srgbClr>
                </a:solidFill>
                <a:latin typeface="Staatliches"/>
              </a:rPr>
              <a:t>03</a:t>
            </a:r>
            <a:endParaRPr lang="en-US" sz="2595" b="1" i="0" spc="0">
              <a:solidFill>
                <a:srgbClr val="5F5FFF">
                  <a:alpha val="100000"/>
                </a:srgbClr>
              </a:solidFill>
              <a:latin typeface="Staatliches"/>
            </a:endParaRPr>
          </a:p>
        </p:txBody>
      </p:sp>
      <p:sp>
        <p:nvSpPr>
          <p:cNvPr id="26" name="TextBox 26"/>
          <p:cNvSpPr txBox="1"/>
          <p:nvPr/>
        </p:nvSpPr>
        <p:spPr>
          <a:xfrm rot="21600000">
            <a:off x="6692265" y="1990725"/>
            <a:ext cx="2614930" cy="333375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l">
              <a:lnSpc>
                <a:spcPts val="2595"/>
              </a:lnSpc>
            </a:pPr>
            <a:r>
              <a:rPr lang="en-US" sz="2165" b="1" i="0" spc="0">
                <a:solidFill>
                  <a:srgbClr val="000000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ЮЖНЫЙ СУДАН</a:t>
            </a:r>
            <a:endParaRPr lang="en-US" sz="2165" b="1" i="0" spc="0">
              <a:solidFill>
                <a:srgbClr val="000000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 rot="21600000">
            <a:off x="1839049" y="1986606"/>
            <a:ext cx="1415056" cy="333375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l">
              <a:lnSpc>
                <a:spcPts val="2595"/>
              </a:lnSpc>
            </a:pPr>
            <a:r>
              <a:rPr lang="en-US" sz="2165" b="1" i="0" spc="0">
                <a:solidFill>
                  <a:srgbClr val="000000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СОМАЛИ</a:t>
            </a:r>
            <a:endParaRPr lang="en-US" sz="2165" b="1" i="0" spc="0">
              <a:solidFill>
                <a:srgbClr val="000000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 rot="21600000">
            <a:off x="4403255" y="1986606"/>
            <a:ext cx="1415056" cy="333375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l">
              <a:lnSpc>
                <a:spcPts val="2595"/>
              </a:lnSpc>
            </a:pPr>
            <a:r>
              <a:rPr lang="en-US" sz="2165" b="1" i="0" spc="0">
                <a:solidFill>
                  <a:srgbClr val="000000">
                    <a:alpha val="100000"/>
                  </a:srgbClr>
                </a:solidFill>
                <a:latin typeface="Segoe UI Light" panose="020B0502040204020203" charset="0"/>
                <a:cs typeface="Segoe UI Light" panose="020B0502040204020203" charset="0"/>
              </a:rPr>
              <a:t>СИРИЯ</a:t>
            </a:r>
            <a:endParaRPr lang="en-US" sz="2165" b="1" i="0" spc="0">
              <a:solidFill>
                <a:srgbClr val="000000">
                  <a:alpha val="100000"/>
                </a:srgbClr>
              </a:solidFill>
              <a:latin typeface="Segoe UI Light" panose="020B0502040204020203" charset="0"/>
              <a:cs typeface="Segoe UI Light" panose="020B0502040204020203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 rot="21600000">
            <a:off x="1117600" y="415925"/>
            <a:ext cx="8027035" cy="266700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l">
              <a:lnSpc>
                <a:spcPts val="2100"/>
              </a:lnSpc>
            </a:pPr>
            <a:r>
              <a:rPr lang="en-US" sz="2400" b="1" i="0" spc="0">
                <a:solidFill>
                  <a:schemeClr val="bg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САМЫЕ КОРРУМПИРОВАННЫЕ СТРАНЫ МИРА</a:t>
            </a:r>
            <a:endParaRPr lang="en-US" sz="2400" b="1" i="0" spc="0">
              <a:solidFill>
                <a:schemeClr val="bg1">
                  <a:alpha val="1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 rot="21600000">
            <a:off x="1005564" y="3030312"/>
            <a:ext cx="2524125" cy="20764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5">
            <a:alphaModFix amt="100000"/>
          </a:blip>
          <a:srcRect/>
          <a:stretch>
            <a:fillRect/>
          </a:stretch>
        </p:blipFill>
        <p:spPr>
          <a:xfrm rot="21600000">
            <a:off x="3525612" y="3023187"/>
            <a:ext cx="2581275" cy="20955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>
            <a:alphaModFix amt="100000"/>
          </a:blip>
          <a:srcRect/>
          <a:stretch>
            <a:fillRect/>
          </a:stretch>
        </p:blipFill>
        <p:spPr>
          <a:xfrm rot="21600000">
            <a:off x="6127975" y="3024864"/>
            <a:ext cx="2581275" cy="20955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34" name="Group 34"/>
          <p:cNvGrpSpPr/>
          <p:nvPr/>
        </p:nvGrpSpPr>
        <p:grpSpPr>
          <a:xfrm rot="10800000">
            <a:off x="25" y="502336"/>
            <a:ext cx="623416" cy="623416"/>
            <a:chOff x="25" y="502336"/>
            <a:chExt cx="623416" cy="623416"/>
          </a:xfrm>
        </p:grpSpPr>
        <p:sp>
          <p:nvSpPr>
            <p:cNvPr id="33" name="Freeform 33"/>
            <p:cNvSpPr/>
            <p:nvPr/>
          </p:nvSpPr>
          <p:spPr>
            <a:xfrm>
              <a:off x="25" y="502336"/>
              <a:ext cx="623416" cy="623416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CC3D">
                <a:alpha val="100000"/>
              </a:srgbClr>
            </a:solidFill>
          </p:spPr>
        </p:sp>
      </p:grpSp>
      <p:grpSp>
        <p:nvGrpSpPr>
          <p:cNvPr id="36" name="Group 36"/>
          <p:cNvGrpSpPr/>
          <p:nvPr/>
        </p:nvGrpSpPr>
        <p:grpSpPr>
          <a:xfrm rot="10800000">
            <a:off x="25" y="-108857"/>
            <a:ext cx="623416" cy="623416"/>
            <a:chOff x="25" y="-108857"/>
            <a:chExt cx="623416" cy="623416"/>
          </a:xfrm>
        </p:grpSpPr>
        <p:sp>
          <p:nvSpPr>
            <p:cNvPr id="35" name="Freeform 35"/>
            <p:cNvSpPr/>
            <p:nvPr/>
          </p:nvSpPr>
          <p:spPr>
            <a:xfrm>
              <a:off x="25" y="-108857"/>
              <a:ext cx="623416" cy="623416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CC3D">
                <a:alpha val="100000"/>
              </a:srgbClr>
            </a:solidFill>
          </p:spPr>
        </p:sp>
      </p:grpSp>
      <p:grpSp>
        <p:nvGrpSpPr>
          <p:cNvPr id="38" name="Group 38"/>
          <p:cNvGrpSpPr/>
          <p:nvPr/>
        </p:nvGrpSpPr>
        <p:grpSpPr>
          <a:xfrm rot="10800000">
            <a:off x="9131989" y="4901908"/>
            <a:ext cx="621610" cy="621610"/>
            <a:chOff x="9131989" y="4901908"/>
            <a:chExt cx="621610" cy="621610"/>
          </a:xfrm>
        </p:grpSpPr>
        <p:sp>
          <p:nvSpPr>
            <p:cNvPr id="37" name="Freeform 37"/>
            <p:cNvSpPr/>
            <p:nvPr/>
          </p:nvSpPr>
          <p:spPr>
            <a:xfrm>
              <a:off x="9131989" y="4901908"/>
              <a:ext cx="621610" cy="621610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5F5FFF">
                <a:alpha val="100000"/>
              </a:srgbClr>
            </a:solidFill>
          </p:spPr>
        </p:sp>
      </p:grpSp>
      <p:grpSp>
        <p:nvGrpSpPr>
          <p:cNvPr id="40" name="Group 40"/>
          <p:cNvGrpSpPr/>
          <p:nvPr/>
        </p:nvGrpSpPr>
        <p:grpSpPr>
          <a:xfrm rot="10800000">
            <a:off x="9131998" y="4292498"/>
            <a:ext cx="621610" cy="621610"/>
            <a:chOff x="9131998" y="4292498"/>
            <a:chExt cx="621610" cy="621610"/>
          </a:xfrm>
        </p:grpSpPr>
        <p:sp>
          <p:nvSpPr>
            <p:cNvPr id="39" name="Freeform 39"/>
            <p:cNvSpPr/>
            <p:nvPr/>
          </p:nvSpPr>
          <p:spPr>
            <a:xfrm>
              <a:off x="9131998" y="4292498"/>
              <a:ext cx="621610" cy="621610"/>
            </a:xfrm>
            <a:custGeom>
              <a:avLst/>
              <a:gdLst/>
              <a:ahLst/>
              <a:cxnLst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CFCFF9">
                <a:alpha val="100000"/>
              </a:srgbClr>
            </a:solid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5168</Words>
  <Application>WPS Presentation</Application>
  <PresentationFormat>Custom</PresentationFormat>
  <Paragraphs>141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6" baseType="lpstr">
      <vt:lpstr>Arial</vt:lpstr>
      <vt:lpstr>SimSun</vt:lpstr>
      <vt:lpstr>Wingdings</vt:lpstr>
      <vt:lpstr>Segoe UI Light</vt:lpstr>
      <vt:lpstr>Segoe UI Black</vt:lpstr>
      <vt:lpstr>Anton</vt:lpstr>
      <vt:lpstr>Open Sans</vt:lpstr>
      <vt:lpstr>+Основной текст (восточно-азиат</vt:lpstr>
      <vt:lpstr>Segoe Print</vt:lpstr>
      <vt:lpstr>Heebo</vt:lpstr>
      <vt:lpstr>Staatliches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Рбт</cp:lastModifiedBy>
  <cp:revision>4</cp:revision>
  <dcterms:created xsi:type="dcterms:W3CDTF">2023-10-29T14:04:00Z</dcterms:created>
  <dcterms:modified xsi:type="dcterms:W3CDTF">2023-10-30T13:35:04Z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03F718BF4B444C3EBD8F3124E8313578_12</vt:lpwstr>
  </property>
  <property fmtid="{D5CDD505-2E9C-101B-9397-08002B2CF9AE}" pid="3" name="KSOProductBuildVer">
    <vt:lpwstr>1049-12.2.0.13266</vt:lpwstr>
  </property>
</Properties>
</file>